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E4435D-61FF-4E9F-9CCB-5821863AAD70}">
  <a:tblStyle styleId="{E3E4435D-61FF-4E9F-9CCB-5821863AAD70}"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BE9E6"/>
          </a:solidFill>
        </a:fill>
      </a:tcStyle>
    </a:wholeTbl>
    <a:band1H>
      <a:tcTxStyle/>
      <a:tcStyle>
        <a:fill>
          <a:solidFill>
            <a:srgbClr val="F7D0CA"/>
          </a:solidFill>
        </a:fill>
      </a:tcStyle>
    </a:band1H>
    <a:band2H>
      <a:tcTxStyle/>
    </a:band2H>
    <a:band1V>
      <a:tcTxStyle/>
      <a:tcStyle>
        <a:fill>
          <a:solidFill>
            <a:srgbClr val="F7D0CA"/>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3.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Lato-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aleway-bold.fntdata"/><Relationship Id="rId14" Type="http://schemas.openxmlformats.org/officeDocument/2006/relationships/slide" Target="slides/slide7.xml"/><Relationship Id="rId36" Type="http://schemas.openxmlformats.org/officeDocument/2006/relationships/font" Target="fonts/Raleway-regular.fntdata"/><Relationship Id="rId17" Type="http://schemas.openxmlformats.org/officeDocument/2006/relationships/slide" Target="slides/slide10.xml"/><Relationship Id="rId39" Type="http://schemas.openxmlformats.org/officeDocument/2006/relationships/font" Target="fonts/Raleway-boldItalic.fntdata"/><Relationship Id="rId16" Type="http://schemas.openxmlformats.org/officeDocument/2006/relationships/slide" Target="slides/slide9.xml"/><Relationship Id="rId38" Type="http://schemas.openxmlformats.org/officeDocument/2006/relationships/font" Target="fonts/Raleway-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79e83d8773_2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79e83d8773_2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79e83d8773_2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79e83d8773_2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79e83d8773_2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79e83d8773_2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79e83d8773_2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79e83d8773_2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79e83d8773_2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79e83d8773_2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79e83d8773_2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79e83d8773_2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79e83d8773_2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179e83d8773_2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79e83d8773_2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79e83d8773_2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79e83d8773_2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79e83d8773_2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79e83d8773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79e83d8773_2_2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79e83d8773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179e83d8773_2_2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79e83d8773_2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79e83d8773_2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79e83d8773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179e83d8773_2_2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79e83d8773_2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79e83d8773_2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79e83d8773_2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79e83d8773_2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79e83d8773_2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79e83d8773_2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79e83d8773_2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179e83d8773_2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79e83d8773_2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179e83d8773_2_3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79e83d8773_2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179e83d8773_2_3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79e83d8773_2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79e83d8773_2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79e83d8773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79e83d8773_2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79e83d8773_2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79e83d8773_2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79e83d8773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79e83d8773_2_1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79e83d8773_2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79e83d8773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79e83d8773_2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79e83d8773_2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79e83d8773_2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79e83d8773_2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79e83d8773_2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79e83d8773_2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79e83d8773_2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79e83d8773_2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56" name="Google Shape;56;p14"/>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7" name="Google Shape;57;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58" name="Google Shape;58;p14"/>
          <p:cNvGrpSpPr/>
          <p:nvPr/>
        </p:nvGrpSpPr>
        <p:grpSpPr>
          <a:xfrm>
            <a:off x="830392" y="1191256"/>
            <a:ext cx="745763" cy="45826"/>
            <a:chOff x="4580561" y="2589004"/>
            <a:chExt cx="1064464" cy="25200"/>
          </a:xfrm>
        </p:grpSpPr>
        <p:sp>
          <p:nvSpPr>
            <p:cNvPr id="59" name="Google Shape;5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1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74" name="Google Shape;74;p1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5" name="Google Shape;75;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6" name="Shape 76"/>
        <p:cNvGrpSpPr/>
        <p:nvPr/>
      </p:nvGrpSpPr>
      <p:grpSpPr>
        <a:xfrm>
          <a:off x="0" y="0"/>
          <a:ext cx="0" cy="0"/>
          <a:chOff x="0" y="0"/>
          <a:chExt cx="0" cy="0"/>
        </a:xfrm>
      </p:grpSpPr>
      <p:pic>
        <p:nvPicPr>
          <p:cNvPr descr="Side view of hands writing in a notebook at a cafe" id="77" name="Google Shape;77;p17"/>
          <p:cNvPicPr preferRelativeResize="0"/>
          <p:nvPr/>
        </p:nvPicPr>
        <p:blipFill rotWithShape="1">
          <a:blip r:embed="rId2">
            <a:alphaModFix/>
          </a:blip>
          <a:srcRect b="26445" l="9049" r="54351" t="12064"/>
          <a:stretch/>
        </p:blipFill>
        <p:spPr>
          <a:xfrm>
            <a:off x="1" y="-50"/>
            <a:ext cx="4572000" cy="5143501"/>
          </a:xfrm>
          <a:prstGeom prst="rect">
            <a:avLst/>
          </a:prstGeom>
          <a:noFill/>
          <a:ln>
            <a:noFill/>
          </a:ln>
        </p:spPr>
      </p:pic>
      <p:sp>
        <p:nvSpPr>
          <p:cNvPr id="78" name="Google Shape;78;p17"/>
          <p:cNvSpPr/>
          <p:nvPr/>
        </p:nvSpPr>
        <p:spPr>
          <a:xfrm>
            <a:off x="1650" y="0"/>
            <a:ext cx="45687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 name="Google Shape;79;p17"/>
          <p:cNvGrpSpPr/>
          <p:nvPr/>
        </p:nvGrpSpPr>
        <p:grpSpPr>
          <a:xfrm>
            <a:off x="830392" y="1191256"/>
            <a:ext cx="745763" cy="45826"/>
            <a:chOff x="4580561" y="2589004"/>
            <a:chExt cx="1064464" cy="25200"/>
          </a:xfrm>
        </p:grpSpPr>
        <p:sp>
          <p:nvSpPr>
            <p:cNvPr id="80" name="Google Shape;80;p17"/>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7"/>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1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83" name="Google Shape;83;p1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84" name="Google Shape;84;p1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5" name="Google Shape;85;p17"/>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86" name="Shape 86"/>
        <p:cNvGrpSpPr/>
        <p:nvPr/>
      </p:nvGrpSpPr>
      <p:grpSpPr>
        <a:xfrm>
          <a:off x="0" y="0"/>
          <a:ext cx="0" cy="0"/>
          <a:chOff x="0" y="0"/>
          <a:chExt cx="0" cy="0"/>
        </a:xfrm>
      </p:grpSpPr>
      <p:pic>
        <p:nvPicPr>
          <p:cNvPr id="87" name="Google Shape;87;p18"/>
          <p:cNvPicPr preferRelativeResize="0"/>
          <p:nvPr/>
        </p:nvPicPr>
        <p:blipFill rotWithShape="1">
          <a:blip r:embed="rId2">
            <a:alphaModFix/>
          </a:blip>
          <a:srcRect b="0" l="31882" r="25713" t="8095"/>
          <a:stretch/>
        </p:blipFill>
        <p:spPr>
          <a:xfrm>
            <a:off x="0" y="0"/>
            <a:ext cx="4575250" cy="5143500"/>
          </a:xfrm>
          <a:prstGeom prst="rect">
            <a:avLst/>
          </a:prstGeom>
          <a:noFill/>
          <a:ln>
            <a:noFill/>
          </a:ln>
        </p:spPr>
      </p:pic>
      <p:sp>
        <p:nvSpPr>
          <p:cNvPr id="88" name="Google Shape;88;p18"/>
          <p:cNvSpPr/>
          <p:nvPr/>
        </p:nvSpPr>
        <p:spPr>
          <a:xfrm>
            <a:off x="-75" y="0"/>
            <a:ext cx="45720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 name="Google Shape;89;p18"/>
          <p:cNvGrpSpPr/>
          <p:nvPr/>
        </p:nvGrpSpPr>
        <p:grpSpPr>
          <a:xfrm>
            <a:off x="830392" y="1191256"/>
            <a:ext cx="745763" cy="45826"/>
            <a:chOff x="4580561" y="2589004"/>
            <a:chExt cx="1064464" cy="25200"/>
          </a:xfrm>
        </p:grpSpPr>
        <p:sp>
          <p:nvSpPr>
            <p:cNvPr id="90" name="Google Shape;90;p18"/>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8"/>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1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93" name="Google Shape;93;p1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94" name="Google Shape;94;p18"/>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1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 name="Google Shape;98;p19"/>
          <p:cNvGrpSpPr/>
          <p:nvPr/>
        </p:nvGrpSpPr>
        <p:grpSpPr>
          <a:xfrm>
            <a:off x="830392" y="1191256"/>
            <a:ext cx="745763" cy="45826"/>
            <a:chOff x="4580561" y="2589004"/>
            <a:chExt cx="1064464" cy="25200"/>
          </a:xfrm>
        </p:grpSpPr>
        <p:sp>
          <p:nvSpPr>
            <p:cNvPr id="99" name="Google Shape;99;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1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02" name="Google Shape;102;p1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3" name="Google Shape;103;p1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4" name="Google Shape;104;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5" name="Shape 105"/>
        <p:cNvGrpSpPr/>
        <p:nvPr/>
      </p:nvGrpSpPr>
      <p:grpSpPr>
        <a:xfrm>
          <a:off x="0" y="0"/>
          <a:ext cx="0" cy="0"/>
          <a:chOff x="0" y="0"/>
          <a:chExt cx="0" cy="0"/>
        </a:xfrm>
      </p:grpSpPr>
      <p:grpSp>
        <p:nvGrpSpPr>
          <p:cNvPr id="106" name="Google Shape;106;p20"/>
          <p:cNvGrpSpPr/>
          <p:nvPr/>
        </p:nvGrpSpPr>
        <p:grpSpPr>
          <a:xfrm>
            <a:off x="830392" y="4169130"/>
            <a:ext cx="745763" cy="45826"/>
            <a:chOff x="4580561" y="2589004"/>
            <a:chExt cx="1064464" cy="25200"/>
          </a:xfrm>
        </p:grpSpPr>
        <p:sp>
          <p:nvSpPr>
            <p:cNvPr id="107" name="Google Shape;107;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2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10" name="Google Shape;110;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1" name="Shape 111"/>
        <p:cNvGrpSpPr/>
        <p:nvPr/>
      </p:nvGrpSpPr>
      <p:grpSpPr>
        <a:xfrm>
          <a:off x="0" y="0"/>
          <a:ext cx="0" cy="0"/>
          <a:chOff x="0" y="0"/>
          <a:chExt cx="0" cy="0"/>
        </a:xfrm>
      </p:grpSpPr>
      <p:sp>
        <p:nvSpPr>
          <p:cNvPr id="112" name="Google Shape;112;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21"/>
          <p:cNvGrpSpPr/>
          <p:nvPr/>
        </p:nvGrpSpPr>
        <p:grpSpPr>
          <a:xfrm>
            <a:off x="830392" y="1191256"/>
            <a:ext cx="745763" cy="45826"/>
            <a:chOff x="4580561" y="2589004"/>
            <a:chExt cx="1064464" cy="25200"/>
          </a:xfrm>
        </p:grpSpPr>
        <p:sp>
          <p:nvSpPr>
            <p:cNvPr id="114" name="Google Shape;114;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 name="Google Shape;116;p2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17" name="Google Shape;117;p2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8" name="Google Shape;118;p2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9" name="Google Shape;119;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20" name="Shape 120"/>
        <p:cNvGrpSpPr/>
        <p:nvPr/>
      </p:nvGrpSpPr>
      <p:grpSpPr>
        <a:xfrm>
          <a:off x="0" y="0"/>
          <a:ext cx="0" cy="0"/>
          <a:chOff x="0" y="0"/>
          <a:chExt cx="0" cy="0"/>
        </a:xfrm>
      </p:grpSpPr>
      <p:sp>
        <p:nvSpPr>
          <p:cNvPr id="121" name="Google Shape;121;p22"/>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122" name="Google Shape;122;p22"/>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3" name="Google Shape;123;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24" name="Google Shape;124;p22"/>
          <p:cNvGrpSpPr/>
          <p:nvPr/>
        </p:nvGrpSpPr>
        <p:grpSpPr>
          <a:xfrm>
            <a:off x="830392" y="1191256"/>
            <a:ext cx="745763" cy="45826"/>
            <a:chOff x="4580561" y="2589004"/>
            <a:chExt cx="1064464" cy="25200"/>
          </a:xfrm>
        </p:grpSpPr>
        <p:sp>
          <p:nvSpPr>
            <p:cNvPr id="125" name="Google Shape;125;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22"/>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22"/>
          <p:cNvGrpSpPr/>
          <p:nvPr/>
        </p:nvGrpSpPr>
        <p:grpSpPr>
          <a:xfrm>
            <a:off x="5063224" y="1313339"/>
            <a:ext cx="3459829" cy="2670551"/>
            <a:chOff x="3553042" y="1657806"/>
            <a:chExt cx="3461100" cy="2671532"/>
          </a:xfrm>
        </p:grpSpPr>
        <p:sp>
          <p:nvSpPr>
            <p:cNvPr id="129" name="Google Shape;129;p22"/>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2"/>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2"/>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2"/>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2"/>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2"/>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omponent Detail" id="137" name="Google Shape;137;p22"/>
          <p:cNvPicPr preferRelativeResize="0"/>
          <p:nvPr/>
        </p:nvPicPr>
        <p:blipFill rotWithShape="1">
          <a:blip r:embed="rId2">
            <a:alphaModFix/>
          </a:blip>
          <a:srcRect b="25075" l="0" r="0" t="0"/>
          <a:stretch/>
        </p:blipFill>
        <p:spPr>
          <a:xfrm>
            <a:off x="5161725" y="1399791"/>
            <a:ext cx="3262825" cy="1833425"/>
          </a:xfrm>
          <a:prstGeom prst="rect">
            <a:avLst/>
          </a:prstGeom>
          <a:noFill/>
          <a:ln>
            <a:noFill/>
          </a:ln>
        </p:spPr>
      </p:pic>
      <p:sp>
        <p:nvSpPr>
          <p:cNvPr id="138" name="Google Shape;138;p22"/>
          <p:cNvSpPr/>
          <p:nvPr/>
        </p:nvSpPr>
        <p:spPr>
          <a:xfrm flipH="1">
            <a:off x="5156196" y="1401826"/>
            <a:ext cx="3268577" cy="1812993"/>
          </a:xfrm>
          <a:prstGeom prst="rtTriangle">
            <a:avLst/>
          </a:pr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 name="Google Shape;139;p22"/>
          <p:cNvGrpSpPr/>
          <p:nvPr/>
        </p:nvGrpSpPr>
        <p:grpSpPr>
          <a:xfrm>
            <a:off x="7666681" y="2077877"/>
            <a:ext cx="1148179" cy="2282763"/>
            <a:chOff x="7666681" y="2077877"/>
            <a:chExt cx="1148179" cy="2282763"/>
          </a:xfrm>
        </p:grpSpPr>
        <p:grpSp>
          <p:nvGrpSpPr>
            <p:cNvPr id="140" name="Google Shape;140;p22"/>
            <p:cNvGrpSpPr/>
            <p:nvPr/>
          </p:nvGrpSpPr>
          <p:grpSpPr>
            <a:xfrm>
              <a:off x="7666681" y="2077877"/>
              <a:ext cx="1148179" cy="2282763"/>
              <a:chOff x="3983627" y="1676395"/>
              <a:chExt cx="1449538" cy="2881913"/>
            </a:xfrm>
          </p:grpSpPr>
          <p:sp>
            <p:nvSpPr>
              <p:cNvPr id="141" name="Google Shape;141;p22"/>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2"/>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Mobile View" id="144" name="Google Shape;144;p22"/>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145" name="Google Shape;145;p22"/>
            <p:cNvSpPr/>
            <p:nvPr/>
          </p:nvSpPr>
          <p:spPr>
            <a:xfrm flipH="1">
              <a:off x="7722342" y="2222973"/>
              <a:ext cx="1037700" cy="1833000"/>
            </a:xfrm>
            <a:prstGeom prst="rtTriangle">
              <a:avLst/>
            </a:pr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 name="Google Shape;148;p23"/>
          <p:cNvGrpSpPr/>
          <p:nvPr/>
        </p:nvGrpSpPr>
        <p:grpSpPr>
          <a:xfrm>
            <a:off x="830392" y="1191256"/>
            <a:ext cx="745763" cy="45826"/>
            <a:chOff x="4580561" y="2589004"/>
            <a:chExt cx="1064464" cy="25200"/>
          </a:xfrm>
        </p:grpSpPr>
        <p:sp>
          <p:nvSpPr>
            <p:cNvPr id="149" name="Google Shape;149;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2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52" name="Google Shape;152;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3" name="Shape 153"/>
        <p:cNvGrpSpPr/>
        <p:nvPr/>
      </p:nvGrpSpPr>
      <p:grpSpPr>
        <a:xfrm>
          <a:off x="0" y="0"/>
          <a:ext cx="0" cy="0"/>
          <a:chOff x="0" y="0"/>
          <a:chExt cx="0" cy="0"/>
        </a:xfrm>
      </p:grpSpPr>
      <p:sp>
        <p:nvSpPr>
          <p:cNvPr id="154" name="Google Shape;154;p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6" name="Shape 156"/>
        <p:cNvGrpSpPr/>
        <p:nvPr/>
      </p:nvGrpSpPr>
      <p:grpSpPr>
        <a:xfrm>
          <a:off x="0" y="0"/>
          <a:ext cx="0" cy="0"/>
          <a:chOff x="0" y="0"/>
          <a:chExt cx="0" cy="0"/>
        </a:xfrm>
      </p:grpSpPr>
      <p:sp>
        <p:nvSpPr>
          <p:cNvPr id="157" name="Google Shape;157;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 name="Google Shape;158;p25"/>
          <p:cNvGrpSpPr/>
          <p:nvPr/>
        </p:nvGrpSpPr>
        <p:grpSpPr>
          <a:xfrm>
            <a:off x="830392" y="1191256"/>
            <a:ext cx="745763" cy="45826"/>
            <a:chOff x="4580561" y="2589004"/>
            <a:chExt cx="1064464" cy="25200"/>
          </a:xfrm>
        </p:grpSpPr>
        <p:sp>
          <p:nvSpPr>
            <p:cNvPr id="159" name="Google Shape;159;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 name="Google Shape;161;p2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62" name="Google Shape;162;p2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63" name="Google Shape;163;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4" name="Shape 164"/>
        <p:cNvGrpSpPr/>
        <p:nvPr/>
      </p:nvGrpSpPr>
      <p:grpSpPr>
        <a:xfrm>
          <a:off x="0" y="0"/>
          <a:ext cx="0" cy="0"/>
          <a:chOff x="0" y="0"/>
          <a:chExt cx="0" cy="0"/>
        </a:xfrm>
      </p:grpSpPr>
      <p:sp>
        <p:nvSpPr>
          <p:cNvPr id="165" name="Google Shape;165;p2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66" name="Google Shape;166;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67" name="Shape 167"/>
        <p:cNvGrpSpPr/>
        <p:nvPr/>
      </p:nvGrpSpPr>
      <p:grpSpPr>
        <a:xfrm>
          <a:off x="0" y="0"/>
          <a:ext cx="0" cy="0"/>
          <a:chOff x="0" y="0"/>
          <a:chExt cx="0" cy="0"/>
        </a:xfrm>
      </p:grpSpPr>
      <p:grpSp>
        <p:nvGrpSpPr>
          <p:cNvPr id="168" name="Google Shape;168;p27"/>
          <p:cNvGrpSpPr/>
          <p:nvPr/>
        </p:nvGrpSpPr>
        <p:grpSpPr>
          <a:xfrm>
            <a:off x="830392" y="4169130"/>
            <a:ext cx="745763" cy="45826"/>
            <a:chOff x="4580561" y="2589004"/>
            <a:chExt cx="1064464" cy="25200"/>
          </a:xfrm>
        </p:grpSpPr>
        <p:sp>
          <p:nvSpPr>
            <p:cNvPr id="169" name="Google Shape;169;p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27"/>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72" name="Google Shape;172;p27"/>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73" name="Google Shape;173;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Open Chromebook laptop computer" id="178" name="Google Shape;178;p28"/>
          <p:cNvPicPr preferRelativeResize="0"/>
          <p:nvPr/>
        </p:nvPicPr>
        <p:blipFill rotWithShape="1">
          <a:blip r:embed="rId3">
            <a:alphaModFix/>
          </a:blip>
          <a:srcRect b="0" l="0" r="3343" t="0"/>
          <a:stretch/>
        </p:blipFill>
        <p:spPr>
          <a:xfrm>
            <a:off x="4606900" y="1399750"/>
            <a:ext cx="4537098" cy="2822399"/>
          </a:xfrm>
          <a:prstGeom prst="rect">
            <a:avLst/>
          </a:prstGeom>
          <a:noFill/>
          <a:ln>
            <a:noFill/>
          </a:ln>
        </p:spPr>
      </p:pic>
      <p:sp>
        <p:nvSpPr>
          <p:cNvPr id="179" name="Google Shape;179;p28"/>
          <p:cNvSpPr txBox="1"/>
          <p:nvPr>
            <p:ph type="ctrTitle"/>
          </p:nvPr>
        </p:nvSpPr>
        <p:spPr>
          <a:xfrm>
            <a:off x="729450" y="1322450"/>
            <a:ext cx="3787800" cy="144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a:t>Garage Management</a:t>
            </a:r>
            <a:endParaRPr/>
          </a:p>
        </p:txBody>
      </p:sp>
      <p:sp>
        <p:nvSpPr>
          <p:cNvPr id="180" name="Google Shape;180;p28"/>
          <p:cNvSpPr txBox="1"/>
          <p:nvPr>
            <p:ph idx="1" type="subTitle"/>
          </p:nvPr>
        </p:nvSpPr>
        <p:spPr>
          <a:xfrm>
            <a:off x="729600" y="2921750"/>
            <a:ext cx="37878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Easy to manage and solve all garage problem include customer issues</a:t>
            </a:r>
            <a:endParaRPr/>
          </a:p>
        </p:txBody>
      </p:sp>
      <p:pic>
        <p:nvPicPr>
          <p:cNvPr id="181" name="Google Shape;181;p28"/>
          <p:cNvPicPr preferRelativeResize="0"/>
          <p:nvPr/>
        </p:nvPicPr>
        <p:blipFill rotWithShape="1">
          <a:blip r:embed="rId4">
            <a:alphaModFix/>
          </a:blip>
          <a:srcRect b="0" l="0" r="0" t="0"/>
          <a:stretch/>
        </p:blipFill>
        <p:spPr>
          <a:xfrm>
            <a:off x="5187450" y="1648300"/>
            <a:ext cx="3612274" cy="2025626"/>
          </a:xfrm>
          <a:prstGeom prst="rect">
            <a:avLst/>
          </a:prstGeom>
          <a:noFill/>
          <a:ln>
            <a:noFill/>
          </a:ln>
        </p:spPr>
      </p:pic>
      <p:pic>
        <p:nvPicPr>
          <p:cNvPr descr="Portrait-oriented black smaptphone" id="182" name="Google Shape;182;p28"/>
          <p:cNvPicPr preferRelativeResize="0"/>
          <p:nvPr/>
        </p:nvPicPr>
        <p:blipFill rotWithShape="1">
          <a:blip r:embed="rId5">
            <a:alphaModFix/>
          </a:blip>
          <a:srcRect b="0" l="0" r="19979" t="0"/>
          <a:stretch/>
        </p:blipFill>
        <p:spPr>
          <a:xfrm>
            <a:off x="8220926" y="2345825"/>
            <a:ext cx="923075" cy="2265601"/>
          </a:xfrm>
          <a:prstGeom prst="rect">
            <a:avLst/>
          </a:prstGeom>
          <a:noFill/>
          <a:ln>
            <a:noFill/>
          </a:ln>
          <a:effectLst>
            <a:reflection blurRad="0" dir="0" dist="0" endA="0" endPos="4000" fadeDir="5400012" kx="0" rotWithShape="0" algn="bl" stA="20000" stPos="0" sy="-100000" ky="0"/>
          </a:effectLst>
        </p:spPr>
      </p:pic>
      <p:pic>
        <p:nvPicPr>
          <p:cNvPr id="183" name="Google Shape;183;p28"/>
          <p:cNvPicPr preferRelativeResize="0"/>
          <p:nvPr/>
        </p:nvPicPr>
        <p:blipFill rotWithShape="1">
          <a:blip r:embed="rId6">
            <a:alphaModFix/>
          </a:blip>
          <a:srcRect b="0" l="0" r="0" t="0"/>
          <a:stretch/>
        </p:blipFill>
        <p:spPr>
          <a:xfrm>
            <a:off x="8269051" y="2524125"/>
            <a:ext cx="874950" cy="1897175"/>
          </a:xfrm>
          <a:prstGeom prst="rect">
            <a:avLst/>
          </a:prstGeom>
          <a:noFill/>
          <a:ln>
            <a:noFill/>
          </a:ln>
        </p:spPr>
      </p:pic>
      <p:sp>
        <p:nvSpPr>
          <p:cNvPr id="184" name="Google Shape;184;p28"/>
          <p:cNvSpPr/>
          <p:nvPr/>
        </p:nvSpPr>
        <p:spPr>
          <a:xfrm>
            <a:off x="5242800" y="1668150"/>
            <a:ext cx="536100" cy="168900"/>
          </a:xfrm>
          <a:prstGeom prst="rect">
            <a:avLst/>
          </a:prstGeom>
          <a:solidFill>
            <a:srgbClr val="174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p:nvPr/>
        </p:nvSpPr>
        <p:spPr>
          <a:xfrm>
            <a:off x="8420250" y="2601550"/>
            <a:ext cx="615600" cy="119100"/>
          </a:xfrm>
          <a:prstGeom prst="rect">
            <a:avLst/>
          </a:prstGeom>
          <a:solidFill>
            <a:srgbClr val="2036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8"/>
          <p:cNvSpPr/>
          <p:nvPr/>
        </p:nvSpPr>
        <p:spPr>
          <a:xfrm>
            <a:off x="8422800" y="2769350"/>
            <a:ext cx="615600" cy="3387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8"/>
          <p:cNvSpPr txBox="1"/>
          <p:nvPr/>
        </p:nvSpPr>
        <p:spPr>
          <a:xfrm>
            <a:off x="8420250" y="2824550"/>
            <a:ext cx="6156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Lato"/>
                <a:ea typeface="Lato"/>
                <a:cs typeface="Lato"/>
                <a:sym typeface="Lato"/>
              </a:rPr>
              <a:t>Garage logo</a:t>
            </a:r>
            <a:endParaRPr b="0" i="0" sz="500" u="none" cap="none" strike="noStrike">
              <a:solidFill>
                <a:schemeClr val="lt1"/>
              </a:solidFill>
              <a:latin typeface="Lato"/>
              <a:ea typeface="Lato"/>
              <a:cs typeface="Lato"/>
              <a:sym typeface="Lato"/>
            </a:endParaRPr>
          </a:p>
        </p:txBody>
      </p:sp>
      <p:sp>
        <p:nvSpPr>
          <p:cNvPr id="188" name="Google Shape;188;p28"/>
          <p:cNvSpPr txBox="1"/>
          <p:nvPr/>
        </p:nvSpPr>
        <p:spPr>
          <a:xfrm>
            <a:off x="8414550" y="2541662"/>
            <a:ext cx="623850" cy="38297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Lato"/>
                <a:ea typeface="Lato"/>
                <a:cs typeface="Lato"/>
                <a:sym typeface="Lato"/>
              </a:rPr>
              <a:t>Garage Name</a:t>
            </a:r>
            <a:endParaRPr b="0" i="0" sz="500" u="none" cap="none" strike="noStrike">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Request for Proposal</a:t>
            </a:r>
            <a:endParaRPr sz="3000"/>
          </a:p>
        </p:txBody>
      </p:sp>
      <p:sp>
        <p:nvSpPr>
          <p:cNvPr id="241" name="Google Shape;241;p37"/>
          <p:cNvSpPr txBox="1"/>
          <p:nvPr>
            <p:ph idx="1" type="subTitle"/>
          </p:nvPr>
        </p:nvSpPr>
        <p:spPr>
          <a:xfrm>
            <a:off x="724950" y="3313925"/>
            <a:ext cx="3068400" cy="7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1600"/>
              <a:buNone/>
            </a:pPr>
            <a:r>
              <a:rPr lang="en" sz="1300"/>
              <a:t>Meeting Client to know what is client business flow, and talk about proposal</a:t>
            </a:r>
            <a:endParaRPr sz="1300"/>
          </a:p>
        </p:txBody>
      </p:sp>
      <p:pic>
        <p:nvPicPr>
          <p:cNvPr descr="RFP Icon - request for proposal concept - idea Stock Vector Image &amp; Art -  Alamy" id="242" name="Google Shape;242;p37"/>
          <p:cNvPicPr preferRelativeResize="0"/>
          <p:nvPr/>
        </p:nvPicPr>
        <p:blipFill rotWithShape="1">
          <a:blip r:embed="rId3">
            <a:alphaModFix/>
          </a:blip>
          <a:srcRect b="17423" l="0" r="-969" t="0"/>
          <a:stretch/>
        </p:blipFill>
        <p:spPr>
          <a:xfrm>
            <a:off x="4634811" y="663437"/>
            <a:ext cx="4364222" cy="3816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730000" y="1318650"/>
            <a:ext cx="3300900" cy="178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Requirements</a:t>
            </a:r>
            <a:endParaRPr sz="3000"/>
          </a:p>
        </p:txBody>
      </p:sp>
      <p:sp>
        <p:nvSpPr>
          <p:cNvPr id="248" name="Google Shape;248;p38"/>
          <p:cNvSpPr txBox="1"/>
          <p:nvPr>
            <p:ph idx="1" type="subTitle"/>
          </p:nvPr>
        </p:nvSpPr>
        <p:spPr>
          <a:xfrm>
            <a:off x="730000" y="3035629"/>
            <a:ext cx="3300900" cy="113217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1600"/>
              <a:buNone/>
            </a:pPr>
            <a:r>
              <a:rPr lang="en" sz="1300"/>
              <a:t>We need the whole team to pay attention, to join as a competition, especially to find and know the requirement after meeting client</a:t>
            </a:r>
            <a:endParaRPr sz="1300"/>
          </a:p>
        </p:txBody>
      </p:sp>
      <p:pic>
        <p:nvPicPr>
          <p:cNvPr descr="Why Are Project Requirements Important? | Precision Systems, Inc." id="249" name="Google Shape;249;p38"/>
          <p:cNvPicPr preferRelativeResize="0"/>
          <p:nvPr/>
        </p:nvPicPr>
        <p:blipFill rotWithShape="1">
          <a:blip r:embed="rId3">
            <a:alphaModFix/>
          </a:blip>
          <a:srcRect b="0" l="0" r="0" t="0"/>
          <a:stretch/>
        </p:blipFill>
        <p:spPr>
          <a:xfrm>
            <a:off x="397565" y="302500"/>
            <a:ext cx="8401878" cy="203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Analysis</a:t>
            </a:r>
            <a:endParaRPr sz="3000"/>
          </a:p>
        </p:txBody>
      </p:sp>
      <p:pic>
        <p:nvPicPr>
          <p:cNvPr descr="What Is the Data Analysis Process? 5 Key Steps to Follow" id="255" name="Google Shape;255;p39"/>
          <p:cNvPicPr preferRelativeResize="0"/>
          <p:nvPr/>
        </p:nvPicPr>
        <p:blipFill rotWithShape="1">
          <a:blip r:embed="rId3">
            <a:alphaModFix/>
          </a:blip>
          <a:srcRect b="0" l="0" r="0" t="0"/>
          <a:stretch/>
        </p:blipFill>
        <p:spPr>
          <a:xfrm>
            <a:off x="3644348" y="483704"/>
            <a:ext cx="5499652" cy="4659796"/>
          </a:xfrm>
          <a:prstGeom prst="rect">
            <a:avLst/>
          </a:prstGeom>
          <a:noFill/>
          <a:ln>
            <a:noFill/>
          </a:ln>
        </p:spPr>
      </p:pic>
      <p:sp>
        <p:nvSpPr>
          <p:cNvPr id="256" name="Google Shape;256;p39"/>
          <p:cNvSpPr/>
          <p:nvPr/>
        </p:nvSpPr>
        <p:spPr>
          <a:xfrm>
            <a:off x="6042991" y="2657061"/>
            <a:ext cx="762000" cy="722243"/>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60" name="Shape 260"/>
        <p:cNvGrpSpPr/>
        <p:nvPr/>
      </p:nvGrpSpPr>
      <p:grpSpPr>
        <a:xfrm>
          <a:off x="0" y="0"/>
          <a:ext cx="0" cy="0"/>
          <a:chOff x="0" y="0"/>
          <a:chExt cx="0" cy="0"/>
        </a:xfrm>
      </p:grpSpPr>
      <p:sp>
        <p:nvSpPr>
          <p:cNvPr id="261" name="Google Shape;261;p40"/>
          <p:cNvSpPr txBox="1"/>
          <p:nvPr>
            <p:ph type="title"/>
          </p:nvPr>
        </p:nvSpPr>
        <p:spPr>
          <a:xfrm>
            <a:off x="729450" y="864300"/>
            <a:ext cx="7021200" cy="67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Final Part</a:t>
            </a:r>
            <a:endParaRPr b="0"/>
          </a:p>
        </p:txBody>
      </p:sp>
      <p:sp>
        <p:nvSpPr>
          <p:cNvPr id="262" name="Google Shape;262;p40"/>
          <p:cNvSpPr txBox="1"/>
          <p:nvPr/>
        </p:nvSpPr>
        <p:spPr>
          <a:xfrm>
            <a:off x="854765" y="1749287"/>
            <a:ext cx="7487478" cy="1749005"/>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chemeClr val="lt1"/>
              </a:buClr>
              <a:buSzPts val="1400"/>
              <a:buFont typeface="Noto Sans Symbols"/>
              <a:buChar char="⮚"/>
            </a:pPr>
            <a:r>
              <a:rPr b="0" i="0" lang="en" sz="1400" u="none" cap="none" strike="noStrike">
                <a:solidFill>
                  <a:srgbClr val="F2F2F2"/>
                </a:solidFill>
                <a:latin typeface="Arial"/>
                <a:ea typeface="Arial"/>
                <a:cs typeface="Arial"/>
                <a:sym typeface="Arial"/>
              </a:rPr>
              <a:t>Design : Create DB, DBRS, </a:t>
            </a:r>
            <a:endParaRPr/>
          </a:p>
          <a:p>
            <a:pPr indent="-285750" lvl="0" marL="285750" marR="0" rtl="0" algn="l">
              <a:lnSpc>
                <a:spcPct val="200000"/>
              </a:lnSpc>
              <a:spcBef>
                <a:spcPts val="0"/>
              </a:spcBef>
              <a:spcAft>
                <a:spcPts val="0"/>
              </a:spcAft>
              <a:buClr>
                <a:schemeClr val="lt1"/>
              </a:buClr>
              <a:buSzPts val="1400"/>
              <a:buFont typeface="Noto Sans Symbols"/>
              <a:buChar char="⮚"/>
            </a:pPr>
            <a:r>
              <a:rPr b="0" i="0" lang="en" sz="1400" u="none" cap="none" strike="noStrike">
                <a:solidFill>
                  <a:srgbClr val="F2F2F2"/>
                </a:solidFill>
                <a:latin typeface="Arial"/>
                <a:ea typeface="Arial"/>
                <a:cs typeface="Arial"/>
                <a:sym typeface="Arial"/>
              </a:rPr>
              <a:t>Coding : Mobile &amp; Web</a:t>
            </a:r>
            <a:endParaRPr/>
          </a:p>
          <a:p>
            <a:pPr indent="-285750" lvl="0" marL="285750" marR="0" rtl="0" algn="l">
              <a:lnSpc>
                <a:spcPct val="200000"/>
              </a:lnSpc>
              <a:spcBef>
                <a:spcPts val="0"/>
              </a:spcBef>
              <a:spcAft>
                <a:spcPts val="0"/>
              </a:spcAft>
              <a:buClr>
                <a:schemeClr val="lt1"/>
              </a:buClr>
              <a:buSzPts val="1400"/>
              <a:buFont typeface="Noto Sans Symbols"/>
              <a:buChar char="⮚"/>
            </a:pPr>
            <a:r>
              <a:rPr b="0" i="0" lang="en" sz="1400" u="none" cap="none" strike="noStrike">
                <a:solidFill>
                  <a:srgbClr val="F2F2F2"/>
                </a:solidFill>
                <a:latin typeface="Arial"/>
                <a:ea typeface="Arial"/>
                <a:cs typeface="Arial"/>
                <a:sym typeface="Arial"/>
              </a:rPr>
              <a:t>Testing : Mobile (user &amp; admin) &amp; Web(admin)</a:t>
            </a:r>
            <a:endParaRPr/>
          </a:p>
          <a:p>
            <a:pPr indent="-285750" lvl="0" marL="285750" marR="0" rtl="0" algn="l">
              <a:lnSpc>
                <a:spcPct val="200000"/>
              </a:lnSpc>
              <a:spcBef>
                <a:spcPts val="0"/>
              </a:spcBef>
              <a:spcAft>
                <a:spcPts val="0"/>
              </a:spcAft>
              <a:buClr>
                <a:schemeClr val="lt1"/>
              </a:buClr>
              <a:buSzPts val="1400"/>
              <a:buFont typeface="Noto Sans Symbols"/>
              <a:buChar char="⮚"/>
            </a:pPr>
            <a:r>
              <a:rPr b="0" i="0" lang="en" sz="1400" u="none" cap="none" strike="noStrike">
                <a:solidFill>
                  <a:srgbClr val="F2F2F2"/>
                </a:solidFill>
                <a:latin typeface="Arial"/>
                <a:ea typeface="Arial"/>
                <a:cs typeface="Arial"/>
                <a:sym typeface="Arial"/>
              </a:rPr>
              <a:t>Maintenance :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6" name="Shape 266"/>
        <p:cNvGrpSpPr/>
        <p:nvPr/>
      </p:nvGrpSpPr>
      <p:grpSpPr>
        <a:xfrm>
          <a:off x="0" y="0"/>
          <a:ext cx="0" cy="0"/>
          <a:chOff x="0" y="0"/>
          <a:chExt cx="0" cy="0"/>
        </a:xfrm>
      </p:grpSpPr>
      <p:sp>
        <p:nvSpPr>
          <p:cNvPr id="267" name="Google Shape;267;p4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0" lang="en"/>
              <a:t>how are we going to do 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cxnSp>
        <p:nvCxnSpPr>
          <p:cNvPr id="272" name="Google Shape;272;p42"/>
          <p:cNvCxnSpPr/>
          <p:nvPr/>
        </p:nvCxnSpPr>
        <p:spPr>
          <a:xfrm>
            <a:off x="4067669" y="3263604"/>
            <a:ext cx="4650900" cy="0"/>
          </a:xfrm>
          <a:prstGeom prst="straightConnector1">
            <a:avLst/>
          </a:prstGeom>
          <a:noFill/>
          <a:ln cap="flat" cmpd="sng" w="38100">
            <a:solidFill>
              <a:srgbClr val="666666"/>
            </a:solidFill>
            <a:prstDash val="solid"/>
            <a:round/>
            <a:headEnd len="sm" w="sm" type="none"/>
            <a:tailEnd len="sm" w="sm" type="none"/>
          </a:ln>
        </p:spPr>
      </p:cxnSp>
      <p:cxnSp>
        <p:nvCxnSpPr>
          <p:cNvPr id="273" name="Google Shape;273;p42"/>
          <p:cNvCxnSpPr/>
          <p:nvPr/>
        </p:nvCxnSpPr>
        <p:spPr>
          <a:xfrm>
            <a:off x="662650" y="3263604"/>
            <a:ext cx="3218400" cy="0"/>
          </a:xfrm>
          <a:prstGeom prst="straightConnector1">
            <a:avLst/>
          </a:prstGeom>
          <a:noFill/>
          <a:ln cap="flat" cmpd="sng" w="38100">
            <a:solidFill>
              <a:srgbClr val="B7B7B7"/>
            </a:solidFill>
            <a:prstDash val="solid"/>
            <a:round/>
            <a:headEnd len="sm" w="sm" type="none"/>
            <a:tailEnd len="sm" w="sm" type="none"/>
          </a:ln>
        </p:spPr>
      </p:cxnSp>
      <p:sp>
        <p:nvSpPr>
          <p:cNvPr id="274" name="Google Shape;274;p4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000"/>
              <a:t>Timeline &amp; Duration</a:t>
            </a:r>
            <a:endParaRPr sz="3000"/>
          </a:p>
        </p:txBody>
      </p:sp>
      <p:grpSp>
        <p:nvGrpSpPr>
          <p:cNvPr id="275" name="Google Shape;275;p42"/>
          <p:cNvGrpSpPr/>
          <p:nvPr/>
        </p:nvGrpSpPr>
        <p:grpSpPr>
          <a:xfrm>
            <a:off x="5293201" y="2678680"/>
            <a:ext cx="1040700" cy="1039105"/>
            <a:chOff x="5293201" y="2678680"/>
            <a:chExt cx="1040700" cy="1039105"/>
          </a:xfrm>
        </p:grpSpPr>
        <p:sp>
          <p:nvSpPr>
            <p:cNvPr id="276" name="Google Shape;276;p42"/>
            <p:cNvSpPr txBox="1"/>
            <p:nvPr/>
          </p:nvSpPr>
          <p:spPr>
            <a:xfrm>
              <a:off x="5297801" y="2856485"/>
              <a:ext cx="1029000" cy="861300"/>
            </a:xfrm>
            <a:prstGeom prst="rect">
              <a:avLst/>
            </a:prstGeom>
            <a:solidFill>
              <a:srgbClr val="F3F3F3"/>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Lato"/>
                  <a:ea typeface="Lato"/>
                  <a:cs typeface="Lato"/>
                  <a:sym typeface="Lato"/>
                </a:rPr>
                <a:t>Coding</a:t>
              </a:r>
              <a:endParaRPr b="0" i="0" sz="900" u="none" cap="none" strike="noStrike">
                <a:solidFill>
                  <a:schemeClr val="accent1"/>
                </a:solidFill>
                <a:latin typeface="Lato"/>
                <a:ea typeface="Lato"/>
                <a:cs typeface="Lato"/>
                <a:sym typeface="Lato"/>
              </a:endParaRPr>
            </a:p>
          </p:txBody>
        </p:sp>
        <p:sp>
          <p:nvSpPr>
            <p:cNvPr id="277" name="Google Shape;277;p42"/>
            <p:cNvSpPr txBox="1"/>
            <p:nvPr/>
          </p:nvSpPr>
          <p:spPr>
            <a:xfrm>
              <a:off x="5293201" y="2678680"/>
              <a:ext cx="1040700" cy="1641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700" u="none" cap="none" strike="noStrike">
                  <a:solidFill>
                    <a:srgbClr val="FFFFFF"/>
                  </a:solidFill>
                  <a:latin typeface="Raleway"/>
                  <a:ea typeface="Raleway"/>
                  <a:cs typeface="Raleway"/>
                  <a:sym typeface="Raleway"/>
                </a:rPr>
                <a:t>March (2023)</a:t>
              </a:r>
              <a:endParaRPr b="0" i="0" sz="700" u="none" cap="none" strike="noStrike">
                <a:solidFill>
                  <a:srgbClr val="FFFFFF"/>
                </a:solidFill>
                <a:latin typeface="Raleway"/>
                <a:ea typeface="Raleway"/>
                <a:cs typeface="Raleway"/>
                <a:sym typeface="Raleway"/>
              </a:endParaRPr>
            </a:p>
          </p:txBody>
        </p:sp>
      </p:grpSp>
      <p:grpSp>
        <p:nvGrpSpPr>
          <p:cNvPr id="278" name="Google Shape;278;p42"/>
          <p:cNvGrpSpPr/>
          <p:nvPr/>
        </p:nvGrpSpPr>
        <p:grpSpPr>
          <a:xfrm>
            <a:off x="6415277" y="2678680"/>
            <a:ext cx="1029017" cy="1039007"/>
            <a:chOff x="6415277" y="2678680"/>
            <a:chExt cx="1029017" cy="1039007"/>
          </a:xfrm>
        </p:grpSpPr>
        <p:sp>
          <p:nvSpPr>
            <p:cNvPr id="279" name="Google Shape;279;p42"/>
            <p:cNvSpPr txBox="1"/>
            <p:nvPr/>
          </p:nvSpPr>
          <p:spPr>
            <a:xfrm>
              <a:off x="6415277"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Testing &amp;  release</a:t>
              </a:r>
              <a:endParaRPr b="0" i="0" sz="900" u="none" cap="none" strike="noStrike">
                <a:solidFill>
                  <a:srgbClr val="FFFFFF"/>
                </a:solidFill>
                <a:latin typeface="Lato"/>
                <a:ea typeface="Lato"/>
                <a:cs typeface="Lato"/>
                <a:sym typeface="Lato"/>
              </a:endParaRPr>
            </a:p>
          </p:txBody>
        </p:sp>
        <p:sp>
          <p:nvSpPr>
            <p:cNvPr id="280" name="Google Shape;280;p42"/>
            <p:cNvSpPr txBox="1"/>
            <p:nvPr/>
          </p:nvSpPr>
          <p:spPr>
            <a:xfrm>
              <a:off x="6415294"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700" u="none" cap="none" strike="noStrike">
                  <a:solidFill>
                    <a:srgbClr val="FFFFFF"/>
                  </a:solidFill>
                  <a:latin typeface="Raleway"/>
                  <a:ea typeface="Raleway"/>
                  <a:cs typeface="Raleway"/>
                  <a:sym typeface="Raleway"/>
                </a:rPr>
                <a:t>April (2023)</a:t>
              </a:r>
              <a:endParaRPr b="0" i="0" sz="700" u="none" cap="none" strike="noStrike">
                <a:solidFill>
                  <a:srgbClr val="FFFFFF"/>
                </a:solidFill>
                <a:latin typeface="Raleway"/>
                <a:ea typeface="Raleway"/>
                <a:cs typeface="Raleway"/>
                <a:sym typeface="Raleway"/>
              </a:endParaRPr>
            </a:p>
          </p:txBody>
        </p:sp>
      </p:grpSp>
      <p:grpSp>
        <p:nvGrpSpPr>
          <p:cNvPr id="281" name="Google Shape;281;p42"/>
          <p:cNvGrpSpPr/>
          <p:nvPr/>
        </p:nvGrpSpPr>
        <p:grpSpPr>
          <a:xfrm>
            <a:off x="7532731" y="2678680"/>
            <a:ext cx="1029011" cy="1039104"/>
            <a:chOff x="7532731" y="2678680"/>
            <a:chExt cx="1029011" cy="1039104"/>
          </a:xfrm>
        </p:grpSpPr>
        <p:sp>
          <p:nvSpPr>
            <p:cNvPr id="282" name="Google Shape;282;p42"/>
            <p:cNvSpPr txBox="1"/>
            <p:nvPr/>
          </p:nvSpPr>
          <p:spPr>
            <a:xfrm>
              <a:off x="7532731" y="2856484"/>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Maintenance</a:t>
              </a:r>
              <a:endParaRPr b="0" i="0" sz="900" u="none" cap="none" strike="noStrike">
                <a:solidFill>
                  <a:srgbClr val="FFFFFF"/>
                </a:solidFill>
                <a:latin typeface="Lato"/>
                <a:ea typeface="Lato"/>
                <a:cs typeface="Lato"/>
                <a:sym typeface="Lato"/>
              </a:endParaRPr>
            </a:p>
          </p:txBody>
        </p:sp>
        <p:sp>
          <p:nvSpPr>
            <p:cNvPr id="283" name="Google Shape;283;p42"/>
            <p:cNvSpPr txBox="1"/>
            <p:nvPr/>
          </p:nvSpPr>
          <p:spPr>
            <a:xfrm>
              <a:off x="7532742"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700" u="none" cap="none" strike="noStrike">
                  <a:solidFill>
                    <a:srgbClr val="FFFFFF"/>
                  </a:solidFill>
                  <a:latin typeface="Raleway"/>
                  <a:ea typeface="Raleway"/>
                  <a:cs typeface="Raleway"/>
                  <a:sym typeface="Raleway"/>
                </a:rPr>
                <a:t>May (2023)</a:t>
              </a:r>
              <a:endParaRPr b="0" i="0" sz="700" u="none" cap="none" strike="noStrike">
                <a:solidFill>
                  <a:srgbClr val="FFFFFF"/>
                </a:solidFill>
                <a:latin typeface="Raleway"/>
                <a:ea typeface="Raleway"/>
                <a:cs typeface="Raleway"/>
                <a:sym typeface="Raleway"/>
              </a:endParaRPr>
            </a:p>
          </p:txBody>
        </p:sp>
      </p:grpSp>
      <p:grpSp>
        <p:nvGrpSpPr>
          <p:cNvPr id="284" name="Google Shape;284;p42"/>
          <p:cNvGrpSpPr/>
          <p:nvPr/>
        </p:nvGrpSpPr>
        <p:grpSpPr>
          <a:xfrm>
            <a:off x="4180373" y="2678680"/>
            <a:ext cx="1029024" cy="1039007"/>
            <a:chOff x="4180373" y="2678680"/>
            <a:chExt cx="1029024" cy="1039007"/>
          </a:xfrm>
        </p:grpSpPr>
        <p:sp>
          <p:nvSpPr>
            <p:cNvPr id="285" name="Google Shape;285;p42"/>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Design</a:t>
              </a:r>
              <a:endParaRPr b="0" i="0" sz="900" u="none" cap="none" strike="noStrike">
                <a:solidFill>
                  <a:srgbClr val="FFFFFF"/>
                </a:solidFill>
                <a:latin typeface="Lato"/>
                <a:ea typeface="Lato"/>
                <a:cs typeface="Lato"/>
                <a:sym typeface="Lato"/>
              </a:endParaRPr>
            </a:p>
          </p:txBody>
        </p:sp>
        <p:sp>
          <p:nvSpPr>
            <p:cNvPr id="286" name="Google Shape;286;p42"/>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700" u="none" cap="none" strike="noStrike">
                  <a:solidFill>
                    <a:srgbClr val="FFFFFF"/>
                  </a:solidFill>
                  <a:latin typeface="Raleway"/>
                  <a:ea typeface="Raleway"/>
                  <a:cs typeface="Raleway"/>
                  <a:sym typeface="Raleway"/>
                </a:rPr>
                <a:t>Feb (2023)</a:t>
              </a:r>
              <a:endParaRPr b="0" i="0" sz="700" u="none" cap="none" strike="noStrike">
                <a:solidFill>
                  <a:srgbClr val="FFFFFF"/>
                </a:solidFill>
                <a:latin typeface="Raleway"/>
                <a:ea typeface="Raleway"/>
                <a:cs typeface="Raleway"/>
                <a:sym typeface="Raleway"/>
              </a:endParaRPr>
            </a:p>
          </p:txBody>
        </p:sp>
      </p:grpSp>
      <p:grpSp>
        <p:nvGrpSpPr>
          <p:cNvPr id="287" name="Google Shape;287;p42"/>
          <p:cNvGrpSpPr/>
          <p:nvPr/>
        </p:nvGrpSpPr>
        <p:grpSpPr>
          <a:xfrm>
            <a:off x="3062921" y="2678680"/>
            <a:ext cx="1029028" cy="1039008"/>
            <a:chOff x="3062921" y="2678680"/>
            <a:chExt cx="1029028" cy="1039008"/>
          </a:xfrm>
        </p:grpSpPr>
        <p:sp>
          <p:nvSpPr>
            <p:cNvPr id="288" name="Google Shape;288;p42"/>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Analysis</a:t>
              </a:r>
              <a:endParaRPr b="0" i="0" sz="900" u="none" cap="none" strike="noStrike">
                <a:solidFill>
                  <a:srgbClr val="FFFFFF"/>
                </a:solidFill>
                <a:latin typeface="Lato"/>
                <a:ea typeface="Lato"/>
                <a:cs typeface="Lato"/>
                <a:sym typeface="Lato"/>
              </a:endParaRPr>
            </a:p>
          </p:txBody>
        </p:sp>
        <p:sp>
          <p:nvSpPr>
            <p:cNvPr id="289" name="Google Shape;289;p42"/>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700" u="none" cap="none" strike="noStrike">
                  <a:solidFill>
                    <a:srgbClr val="FFFFFF"/>
                  </a:solidFill>
                  <a:latin typeface="Raleway"/>
                  <a:ea typeface="Raleway"/>
                  <a:cs typeface="Raleway"/>
                  <a:sym typeface="Raleway"/>
                </a:rPr>
                <a:t>Jan (2023)</a:t>
              </a:r>
              <a:endParaRPr b="0" i="0" sz="700" u="none" cap="none" strike="noStrike">
                <a:solidFill>
                  <a:srgbClr val="FFFFFF"/>
                </a:solidFill>
                <a:latin typeface="Raleway"/>
                <a:ea typeface="Raleway"/>
                <a:cs typeface="Raleway"/>
                <a:sym typeface="Raleway"/>
              </a:endParaRPr>
            </a:p>
          </p:txBody>
        </p:sp>
      </p:grpSp>
      <p:grpSp>
        <p:nvGrpSpPr>
          <p:cNvPr id="290" name="Google Shape;290;p42"/>
          <p:cNvGrpSpPr/>
          <p:nvPr/>
        </p:nvGrpSpPr>
        <p:grpSpPr>
          <a:xfrm>
            <a:off x="1945500" y="2678680"/>
            <a:ext cx="1029000" cy="1038995"/>
            <a:chOff x="1945500" y="2678680"/>
            <a:chExt cx="1029000" cy="1038995"/>
          </a:xfrm>
        </p:grpSpPr>
        <p:sp>
          <p:nvSpPr>
            <p:cNvPr id="291" name="Google Shape;291;p42"/>
            <p:cNvSpPr txBox="1"/>
            <p:nvPr/>
          </p:nvSpPr>
          <p:spPr>
            <a:xfrm>
              <a:off x="1945500" y="2856375"/>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Requirement</a:t>
              </a:r>
              <a:endParaRPr/>
            </a:p>
          </p:txBody>
        </p:sp>
        <p:sp>
          <p:nvSpPr>
            <p:cNvPr id="292" name="Google Shape;292;p42"/>
            <p:cNvSpPr txBox="1"/>
            <p:nvPr/>
          </p:nvSpPr>
          <p:spPr>
            <a:xfrm>
              <a:off x="1945500"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700" u="none" cap="none" strike="noStrike">
                  <a:solidFill>
                    <a:srgbClr val="FFFFFF"/>
                  </a:solidFill>
                  <a:latin typeface="Raleway"/>
                  <a:ea typeface="Raleway"/>
                  <a:cs typeface="Raleway"/>
                  <a:sym typeface="Raleway"/>
                </a:rPr>
                <a:t>Dec (2022)</a:t>
              </a:r>
              <a:endParaRPr b="0" i="0" sz="700" u="none" cap="none" strike="noStrike">
                <a:solidFill>
                  <a:srgbClr val="FFFFFF"/>
                </a:solidFill>
                <a:latin typeface="Raleway"/>
                <a:ea typeface="Raleway"/>
                <a:cs typeface="Raleway"/>
                <a:sym typeface="Raleway"/>
              </a:endParaRPr>
            </a:p>
          </p:txBody>
        </p:sp>
      </p:grpSp>
      <p:grpSp>
        <p:nvGrpSpPr>
          <p:cNvPr id="293" name="Google Shape;293;p42"/>
          <p:cNvGrpSpPr/>
          <p:nvPr/>
        </p:nvGrpSpPr>
        <p:grpSpPr>
          <a:xfrm>
            <a:off x="828040" y="2678680"/>
            <a:ext cx="1029012" cy="1039104"/>
            <a:chOff x="828040" y="2678680"/>
            <a:chExt cx="1029012" cy="1039104"/>
          </a:xfrm>
        </p:grpSpPr>
        <p:sp>
          <p:nvSpPr>
            <p:cNvPr id="294" name="Google Shape;294;p42"/>
            <p:cNvSpPr txBox="1"/>
            <p:nvPr/>
          </p:nvSpPr>
          <p:spPr>
            <a:xfrm>
              <a:off x="828040" y="2856484"/>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900" u="none" cap="none" strike="noStrike">
                  <a:solidFill>
                    <a:srgbClr val="FFFFFF"/>
                  </a:solidFill>
                  <a:latin typeface="Lato"/>
                  <a:ea typeface="Lato"/>
                  <a:cs typeface="Lato"/>
                  <a:sym typeface="Lato"/>
                </a:rPr>
                <a:t>Request for proposal</a:t>
              </a:r>
              <a:endParaRPr/>
            </a:p>
          </p:txBody>
        </p:sp>
        <p:sp>
          <p:nvSpPr>
            <p:cNvPr id="295" name="Google Shape;295;p42"/>
            <p:cNvSpPr txBox="1"/>
            <p:nvPr/>
          </p:nvSpPr>
          <p:spPr>
            <a:xfrm>
              <a:off x="828052"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Raleway"/>
                  <a:ea typeface="Raleway"/>
                  <a:cs typeface="Raleway"/>
                  <a:sym typeface="Raleway"/>
                </a:rPr>
                <a:t>Nov(2022)</a:t>
              </a:r>
              <a:endParaRPr b="0" i="0" sz="700" u="none" cap="none" strike="noStrike">
                <a:solidFill>
                  <a:srgbClr val="FFFFFF"/>
                </a:solidFill>
                <a:latin typeface="Raleway"/>
                <a:ea typeface="Raleway"/>
                <a:cs typeface="Raleway"/>
                <a:sym typeface="Raleway"/>
              </a:endParaRPr>
            </a:p>
          </p:txBody>
        </p:sp>
      </p:grpSp>
      <p:grpSp>
        <p:nvGrpSpPr>
          <p:cNvPr id="296" name="Google Shape;296;p42"/>
          <p:cNvGrpSpPr/>
          <p:nvPr/>
        </p:nvGrpSpPr>
        <p:grpSpPr>
          <a:xfrm>
            <a:off x="3062590" y="2041983"/>
            <a:ext cx="1367798" cy="1312853"/>
            <a:chOff x="3588475" y="2010171"/>
            <a:chExt cx="1318359" cy="1265400"/>
          </a:xfrm>
        </p:grpSpPr>
        <p:sp>
          <p:nvSpPr>
            <p:cNvPr id="297" name="Google Shape;297;p42"/>
            <p:cNvSpPr/>
            <p:nvPr/>
          </p:nvSpPr>
          <p:spPr>
            <a:xfrm>
              <a:off x="3588475" y="2010171"/>
              <a:ext cx="1265400" cy="1265400"/>
            </a:xfrm>
            <a:prstGeom prst="blockArc">
              <a:avLst>
                <a:gd fmla="val 10800000" name="adj1"/>
                <a:gd fmla="val 21145742" name="adj2"/>
                <a:gd fmla="val 4708" name="adj3"/>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2"/>
            <p:cNvSpPr/>
            <p:nvPr/>
          </p:nvSpPr>
          <p:spPr>
            <a:xfrm rot="10264840">
              <a:off x="4745726" y="2501027"/>
              <a:ext cx="150925" cy="143128"/>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 name="Google Shape;299;p42"/>
          <p:cNvGrpSpPr/>
          <p:nvPr/>
        </p:nvGrpSpPr>
        <p:grpSpPr>
          <a:xfrm rot="10800000">
            <a:off x="3841604" y="3035640"/>
            <a:ext cx="1367798" cy="1312853"/>
            <a:chOff x="3588475" y="2010171"/>
            <a:chExt cx="1318359" cy="1265400"/>
          </a:xfrm>
        </p:grpSpPr>
        <p:sp>
          <p:nvSpPr>
            <p:cNvPr id="300" name="Google Shape;300;p42"/>
            <p:cNvSpPr/>
            <p:nvPr/>
          </p:nvSpPr>
          <p:spPr>
            <a:xfrm>
              <a:off x="3588475" y="2010171"/>
              <a:ext cx="1265400" cy="1265400"/>
            </a:xfrm>
            <a:prstGeom prst="blockArc">
              <a:avLst>
                <a:gd fmla="val 10800000" name="adj1"/>
                <a:gd fmla="val 21145742" name="adj2"/>
                <a:gd fmla="val 4708" name="adj3"/>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2"/>
            <p:cNvSpPr/>
            <p:nvPr/>
          </p:nvSpPr>
          <p:spPr>
            <a:xfrm rot="10264840">
              <a:off x="4745726" y="2501027"/>
              <a:ext cx="150925" cy="143128"/>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Role &amp; Position</a:t>
            </a:r>
            <a:endParaRPr/>
          </a:p>
        </p:txBody>
      </p:sp>
      <p:sp>
        <p:nvSpPr>
          <p:cNvPr id="307" name="Google Shape;307;p43"/>
          <p:cNvSpPr/>
          <p:nvPr/>
        </p:nvSpPr>
        <p:spPr>
          <a:xfrm>
            <a:off x="4008779" y="1870880"/>
            <a:ext cx="2292630" cy="1042283"/>
          </a:xfrm>
          <a:prstGeom prst="ellipse">
            <a:avLst/>
          </a:prstGeom>
          <a:solidFill>
            <a:schemeClr val="accent1"/>
          </a:solidFill>
          <a:ln cap="flat" cmpd="sng" w="254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Project Manager</a:t>
            </a:r>
            <a:endParaRPr/>
          </a:p>
          <a:p>
            <a:pPr indent="0" lvl="0" marL="0" marR="0" rtl="0" algn="ctr">
              <a:lnSpc>
                <a:spcPct val="100000"/>
              </a:lnSpc>
              <a:spcBef>
                <a:spcPts val="0"/>
              </a:spcBef>
              <a:spcAft>
                <a:spcPts val="0"/>
              </a:spcAft>
              <a:buNone/>
            </a:pPr>
            <a:r>
              <a:rPr b="0" i="0" lang="en" sz="1100" u="none" cap="none" strike="noStrike">
                <a:solidFill>
                  <a:srgbClr val="FFFF00"/>
                </a:solidFill>
                <a:latin typeface="Arial"/>
                <a:ea typeface="Arial"/>
                <a:cs typeface="Arial"/>
                <a:sym typeface="Arial"/>
              </a:rPr>
              <a:t>Moeurn Puthsitha</a:t>
            </a:r>
            <a:endParaRPr/>
          </a:p>
        </p:txBody>
      </p:sp>
      <p:sp>
        <p:nvSpPr>
          <p:cNvPr id="308" name="Google Shape;308;p43"/>
          <p:cNvSpPr/>
          <p:nvPr/>
        </p:nvSpPr>
        <p:spPr>
          <a:xfrm>
            <a:off x="1610136" y="2838289"/>
            <a:ext cx="2047464" cy="1042283"/>
          </a:xfrm>
          <a:prstGeom prst="ellipse">
            <a:avLst/>
          </a:prstGeom>
          <a:solidFill>
            <a:schemeClr val="accent1"/>
          </a:solidFill>
          <a:ln cap="flat" cmpd="sng" w="254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Backend &amp; API</a:t>
            </a:r>
            <a:endParaRPr/>
          </a:p>
          <a:p>
            <a:pPr indent="0" lvl="0" marL="0" marR="0" rtl="0" algn="ctr">
              <a:lnSpc>
                <a:spcPct val="100000"/>
              </a:lnSpc>
              <a:spcBef>
                <a:spcPts val="0"/>
              </a:spcBef>
              <a:spcAft>
                <a:spcPts val="0"/>
              </a:spcAft>
              <a:buNone/>
            </a:pPr>
            <a:r>
              <a:rPr b="0" i="0" lang="en" sz="1050" u="none" cap="none" strike="noStrike">
                <a:solidFill>
                  <a:srgbClr val="FFFF00"/>
                </a:solidFill>
                <a:latin typeface="Arial"/>
                <a:ea typeface="Arial"/>
                <a:cs typeface="Arial"/>
                <a:sym typeface="Arial"/>
              </a:rPr>
              <a:t>Moeurn Puthsitha &amp; Seryleak</a:t>
            </a:r>
            <a:endParaRPr b="0" i="0" sz="1200" u="none" cap="none" strike="noStrike">
              <a:solidFill>
                <a:srgbClr val="FFFF00"/>
              </a:solidFill>
              <a:latin typeface="Arial"/>
              <a:ea typeface="Arial"/>
              <a:cs typeface="Arial"/>
              <a:sym typeface="Arial"/>
            </a:endParaRPr>
          </a:p>
        </p:txBody>
      </p:sp>
      <p:sp>
        <p:nvSpPr>
          <p:cNvPr id="309" name="Google Shape;309;p43"/>
          <p:cNvSpPr/>
          <p:nvPr/>
        </p:nvSpPr>
        <p:spPr>
          <a:xfrm>
            <a:off x="6480309" y="2746978"/>
            <a:ext cx="2292630" cy="1042283"/>
          </a:xfrm>
          <a:prstGeom prst="ellipse">
            <a:avLst/>
          </a:prstGeom>
          <a:solidFill>
            <a:schemeClr val="accent1"/>
          </a:solidFill>
          <a:ln cap="flat" cmpd="sng" w="254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UX UI &amp; Frontend</a:t>
            </a:r>
            <a:endParaRPr/>
          </a:p>
          <a:p>
            <a:pPr indent="0" lvl="0" marL="0" marR="0" rtl="0" algn="ctr">
              <a:lnSpc>
                <a:spcPct val="100000"/>
              </a:lnSpc>
              <a:spcBef>
                <a:spcPts val="0"/>
              </a:spcBef>
              <a:spcAft>
                <a:spcPts val="0"/>
              </a:spcAft>
              <a:buNone/>
            </a:pPr>
            <a:r>
              <a:rPr b="0" i="0" lang="en" sz="1100" u="none" cap="none" strike="noStrike">
                <a:solidFill>
                  <a:srgbClr val="FFFF00"/>
                </a:solidFill>
                <a:latin typeface="Arial"/>
                <a:ea typeface="Arial"/>
                <a:cs typeface="Arial"/>
                <a:sym typeface="Arial"/>
              </a:rPr>
              <a:t>Moeurn Puthsitha &amp; Chim Pharath</a:t>
            </a:r>
            <a:endParaRPr b="1" i="0" sz="1100" u="none" cap="none" strike="noStrike">
              <a:solidFill>
                <a:schemeClr val="lt2"/>
              </a:solidFill>
              <a:latin typeface="Arial"/>
              <a:ea typeface="Arial"/>
              <a:cs typeface="Arial"/>
              <a:sym typeface="Arial"/>
            </a:endParaRPr>
          </a:p>
        </p:txBody>
      </p:sp>
      <p:sp>
        <p:nvSpPr>
          <p:cNvPr id="310" name="Google Shape;310;p43"/>
          <p:cNvSpPr/>
          <p:nvPr/>
        </p:nvSpPr>
        <p:spPr>
          <a:xfrm>
            <a:off x="3491943" y="3714387"/>
            <a:ext cx="3167273" cy="1042283"/>
          </a:xfrm>
          <a:prstGeom prst="ellipse">
            <a:avLst/>
          </a:prstGeom>
          <a:solidFill>
            <a:schemeClr val="accent1"/>
          </a:solidFill>
          <a:ln cap="flat" cmpd="sng" w="254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Testing &amp; Maintenance</a:t>
            </a:r>
            <a:endParaRPr/>
          </a:p>
          <a:p>
            <a:pPr indent="0" lvl="0" marL="0" marR="0" rtl="0" algn="ctr">
              <a:lnSpc>
                <a:spcPct val="100000"/>
              </a:lnSpc>
              <a:spcBef>
                <a:spcPts val="0"/>
              </a:spcBef>
              <a:spcAft>
                <a:spcPts val="0"/>
              </a:spcAft>
              <a:buNone/>
            </a:pPr>
            <a:r>
              <a:rPr b="0" i="0" lang="en" sz="1050" u="none" cap="none" strike="noStrike">
                <a:solidFill>
                  <a:srgbClr val="FFFF00"/>
                </a:solidFill>
                <a:latin typeface="Arial"/>
                <a:ea typeface="Arial"/>
                <a:cs typeface="Arial"/>
                <a:sym typeface="Arial"/>
              </a:rPr>
              <a:t>Moeurn Puthsitha &amp; Kheng Youleang</a:t>
            </a:r>
            <a:endParaRPr b="1" i="0" sz="1050" u="none" cap="none" strike="noStrike">
              <a:solidFill>
                <a:schemeClr val="lt2"/>
              </a:solidFill>
              <a:latin typeface="Arial"/>
              <a:ea typeface="Arial"/>
              <a:cs typeface="Arial"/>
              <a:sym typeface="Arial"/>
            </a:endParaRPr>
          </a:p>
        </p:txBody>
      </p:sp>
      <p:cxnSp>
        <p:nvCxnSpPr>
          <p:cNvPr id="311" name="Google Shape;311;p43"/>
          <p:cNvCxnSpPr>
            <a:stCxn id="307" idx="4"/>
            <a:endCxn id="308" idx="6"/>
          </p:cNvCxnSpPr>
          <p:nvPr/>
        </p:nvCxnSpPr>
        <p:spPr>
          <a:xfrm flipH="1">
            <a:off x="3657494" y="2913163"/>
            <a:ext cx="1497600" cy="446400"/>
          </a:xfrm>
          <a:prstGeom prst="straightConnector1">
            <a:avLst/>
          </a:prstGeom>
          <a:noFill/>
          <a:ln cap="flat" cmpd="sng" w="9525">
            <a:solidFill>
              <a:srgbClr val="EA5200"/>
            </a:solidFill>
            <a:prstDash val="solid"/>
            <a:round/>
            <a:headEnd len="sm" w="sm" type="none"/>
            <a:tailEnd len="med" w="med" type="triangle"/>
          </a:ln>
        </p:spPr>
      </p:cxnSp>
      <p:cxnSp>
        <p:nvCxnSpPr>
          <p:cNvPr id="312" name="Google Shape;312;p43"/>
          <p:cNvCxnSpPr>
            <a:stCxn id="307" idx="4"/>
            <a:endCxn id="309" idx="2"/>
          </p:cNvCxnSpPr>
          <p:nvPr/>
        </p:nvCxnSpPr>
        <p:spPr>
          <a:xfrm>
            <a:off x="5155094" y="2913163"/>
            <a:ext cx="1325100" cy="354900"/>
          </a:xfrm>
          <a:prstGeom prst="straightConnector1">
            <a:avLst/>
          </a:prstGeom>
          <a:noFill/>
          <a:ln cap="flat" cmpd="sng" w="9525">
            <a:solidFill>
              <a:srgbClr val="EA5200"/>
            </a:solidFill>
            <a:prstDash val="solid"/>
            <a:round/>
            <a:headEnd len="sm" w="sm" type="none"/>
            <a:tailEnd len="med" w="med" type="triangle"/>
          </a:ln>
        </p:spPr>
      </p:cxnSp>
      <p:cxnSp>
        <p:nvCxnSpPr>
          <p:cNvPr id="313" name="Google Shape;313;p43"/>
          <p:cNvCxnSpPr>
            <a:stCxn id="307" idx="4"/>
            <a:endCxn id="310" idx="0"/>
          </p:cNvCxnSpPr>
          <p:nvPr/>
        </p:nvCxnSpPr>
        <p:spPr>
          <a:xfrm flipH="1">
            <a:off x="5075594" y="2913163"/>
            <a:ext cx="79500" cy="801300"/>
          </a:xfrm>
          <a:prstGeom prst="straightConnector1">
            <a:avLst/>
          </a:prstGeom>
          <a:noFill/>
          <a:ln cap="flat" cmpd="sng" w="9525">
            <a:solidFill>
              <a:srgbClr val="EA5200"/>
            </a:solidFill>
            <a:prstDash val="solid"/>
            <a:round/>
            <a:headEnd len="sm" w="sm" type="none"/>
            <a:tailEnd len="med" w="med" type="triangle"/>
          </a:ln>
        </p:spPr>
      </p:cxnSp>
      <p:cxnSp>
        <p:nvCxnSpPr>
          <p:cNvPr id="314" name="Google Shape;314;p43"/>
          <p:cNvCxnSpPr>
            <a:stCxn id="309" idx="2"/>
            <a:endCxn id="310" idx="0"/>
          </p:cNvCxnSpPr>
          <p:nvPr/>
        </p:nvCxnSpPr>
        <p:spPr>
          <a:xfrm flipH="1">
            <a:off x="5075709" y="3268120"/>
            <a:ext cx="1404600" cy="446400"/>
          </a:xfrm>
          <a:prstGeom prst="straightConnector1">
            <a:avLst/>
          </a:prstGeom>
          <a:noFill/>
          <a:ln cap="flat" cmpd="sng" w="9525">
            <a:solidFill>
              <a:srgbClr val="159886"/>
            </a:solidFill>
            <a:prstDash val="solid"/>
            <a:round/>
            <a:headEnd len="sm" w="sm" type="none"/>
            <a:tailEnd len="med" w="med" type="triangle"/>
          </a:ln>
        </p:spPr>
      </p:cxnSp>
      <p:cxnSp>
        <p:nvCxnSpPr>
          <p:cNvPr id="315" name="Google Shape;315;p43"/>
          <p:cNvCxnSpPr>
            <a:stCxn id="308" idx="6"/>
            <a:endCxn id="310" idx="0"/>
          </p:cNvCxnSpPr>
          <p:nvPr/>
        </p:nvCxnSpPr>
        <p:spPr>
          <a:xfrm>
            <a:off x="3657600" y="3359431"/>
            <a:ext cx="1418100" cy="354900"/>
          </a:xfrm>
          <a:prstGeom prst="straightConnector1">
            <a:avLst/>
          </a:prstGeom>
          <a:noFill/>
          <a:ln cap="flat" cmpd="sng" w="9525">
            <a:solidFill>
              <a:srgbClr val="159886"/>
            </a:solidFill>
            <a:prstDash val="solid"/>
            <a:round/>
            <a:headEnd len="sm" w="sm" type="none"/>
            <a:tailEnd len="med" w="med" type="triangle"/>
          </a:ln>
        </p:spPr>
      </p:cxnSp>
      <p:cxnSp>
        <p:nvCxnSpPr>
          <p:cNvPr id="316" name="Google Shape;316;p43"/>
          <p:cNvCxnSpPr>
            <a:stCxn id="308" idx="6"/>
            <a:endCxn id="309" idx="2"/>
          </p:cNvCxnSpPr>
          <p:nvPr/>
        </p:nvCxnSpPr>
        <p:spPr>
          <a:xfrm flipH="1" rot="10800000">
            <a:off x="3657600" y="3268231"/>
            <a:ext cx="2822700" cy="91200"/>
          </a:xfrm>
          <a:prstGeom prst="straightConnector1">
            <a:avLst/>
          </a:prstGeom>
          <a:noFill/>
          <a:ln cap="flat" cmpd="sng" w="9525">
            <a:solidFill>
              <a:srgbClr val="183377"/>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system have and provide?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F6F6"/>
            </a:gs>
            <a:gs pos="74000">
              <a:srgbClr val="B4B4B4"/>
            </a:gs>
            <a:gs pos="83000">
              <a:srgbClr val="B4B4B4"/>
            </a:gs>
            <a:gs pos="100000">
              <a:srgbClr val="CCCCCC"/>
            </a:gs>
          </a:gsLst>
          <a:lin ang="5400000" scaled="0"/>
        </a:gradFill>
      </p:bgPr>
    </p:bg>
    <p:spTree>
      <p:nvGrpSpPr>
        <p:cNvPr id="325" name="Shape 325"/>
        <p:cNvGrpSpPr/>
        <p:nvPr/>
      </p:nvGrpSpPr>
      <p:grpSpPr>
        <a:xfrm>
          <a:off x="0" y="0"/>
          <a:ext cx="0" cy="0"/>
          <a:chOff x="0" y="0"/>
          <a:chExt cx="0" cy="0"/>
        </a:xfrm>
      </p:grpSpPr>
      <p:sp>
        <p:nvSpPr>
          <p:cNvPr id="326" name="Google Shape;326;p4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3000"/>
              <a:buNone/>
            </a:pPr>
            <a:r>
              <a:rPr lang="en"/>
              <a:t>Production</a:t>
            </a:r>
            <a:endParaRPr/>
          </a:p>
        </p:txBody>
      </p:sp>
      <p:sp>
        <p:nvSpPr>
          <p:cNvPr id="327" name="Google Shape;327;p45"/>
          <p:cNvSpPr txBox="1"/>
          <p:nvPr>
            <p:ph idx="2" type="body"/>
          </p:nvPr>
        </p:nvSpPr>
        <p:spPr>
          <a:xfrm>
            <a:off x="4942311" y="1147218"/>
            <a:ext cx="3969775" cy="3583808"/>
          </a:xfrm>
          <a:prstGeom prst="rect">
            <a:avLst/>
          </a:prstGeom>
          <a:noFill/>
          <a:ln>
            <a:noFill/>
          </a:ln>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Clr>
                <a:srgbClr val="137266"/>
              </a:buClr>
              <a:buSzPts val="1300"/>
              <a:buChar char="●"/>
            </a:pPr>
            <a:r>
              <a:rPr lang="en" sz="1600">
                <a:solidFill>
                  <a:srgbClr val="0070C0"/>
                </a:solidFill>
              </a:rPr>
              <a:t>2 Mobile Application ( user &amp; admin)</a:t>
            </a:r>
            <a:endParaRPr/>
          </a:p>
          <a:p>
            <a:pPr indent="-311150" lvl="0" marL="457200" rtl="0" algn="l">
              <a:lnSpc>
                <a:spcPct val="200000"/>
              </a:lnSpc>
              <a:spcBef>
                <a:spcPts val="0"/>
              </a:spcBef>
              <a:spcAft>
                <a:spcPts val="0"/>
              </a:spcAft>
              <a:buClr>
                <a:srgbClr val="137266"/>
              </a:buClr>
              <a:buSzPts val="1300"/>
              <a:buChar char="●"/>
            </a:pPr>
            <a:r>
              <a:rPr lang="en" sz="1600">
                <a:solidFill>
                  <a:srgbClr val="0070C0"/>
                </a:solidFill>
              </a:rPr>
              <a:t>2 Mobile Platform ( android &amp; IOS )</a:t>
            </a:r>
            <a:endParaRPr/>
          </a:p>
          <a:p>
            <a:pPr indent="-311150" lvl="0" marL="457200" rtl="0" algn="l">
              <a:lnSpc>
                <a:spcPct val="200000"/>
              </a:lnSpc>
              <a:spcBef>
                <a:spcPts val="0"/>
              </a:spcBef>
              <a:spcAft>
                <a:spcPts val="0"/>
              </a:spcAft>
              <a:buClr>
                <a:srgbClr val="137266"/>
              </a:buClr>
              <a:buSzPts val="1300"/>
              <a:buChar char="●"/>
            </a:pPr>
            <a:r>
              <a:rPr lang="en" sz="1600">
                <a:solidFill>
                  <a:srgbClr val="0070C0"/>
                </a:solidFill>
              </a:rPr>
              <a:t>Admin Website ( admin panel )</a:t>
            </a:r>
            <a:endParaRPr/>
          </a:p>
          <a:p>
            <a:pPr indent="-311150" lvl="0" marL="457200" rtl="0" algn="l">
              <a:lnSpc>
                <a:spcPct val="200000"/>
              </a:lnSpc>
              <a:spcBef>
                <a:spcPts val="0"/>
              </a:spcBef>
              <a:spcAft>
                <a:spcPts val="0"/>
              </a:spcAft>
              <a:buClr>
                <a:srgbClr val="137266"/>
              </a:buClr>
              <a:buSzPts val="1300"/>
              <a:buChar char="●"/>
            </a:pPr>
            <a:r>
              <a:rPr lang="en" sz="1600">
                <a:solidFill>
                  <a:srgbClr val="0070C0"/>
                </a:solidFill>
              </a:rPr>
              <a:t>Promotion</a:t>
            </a:r>
            <a:endParaRPr/>
          </a:p>
          <a:p>
            <a:pPr indent="-311150" lvl="0" marL="457200" rtl="0" algn="l">
              <a:lnSpc>
                <a:spcPct val="200000"/>
              </a:lnSpc>
              <a:spcBef>
                <a:spcPts val="0"/>
              </a:spcBef>
              <a:spcAft>
                <a:spcPts val="0"/>
              </a:spcAft>
              <a:buClr>
                <a:srgbClr val="137266"/>
              </a:buClr>
              <a:buSzPts val="1300"/>
              <a:buChar char="●"/>
            </a:pPr>
            <a:r>
              <a:rPr lang="en" sz="1600">
                <a:solidFill>
                  <a:srgbClr val="0070C0"/>
                </a:solidFill>
              </a:rPr>
              <a:t>Security App and Web</a:t>
            </a:r>
            <a:endParaRPr/>
          </a:p>
          <a:p>
            <a:pPr indent="-311150" lvl="0" marL="457200" rtl="0" algn="l">
              <a:lnSpc>
                <a:spcPct val="200000"/>
              </a:lnSpc>
              <a:spcBef>
                <a:spcPts val="0"/>
              </a:spcBef>
              <a:spcAft>
                <a:spcPts val="0"/>
              </a:spcAft>
              <a:buClr>
                <a:srgbClr val="137266"/>
              </a:buClr>
              <a:buSzPts val="1300"/>
              <a:buChar char="●"/>
            </a:pPr>
            <a:r>
              <a:rPr lang="en" sz="1600">
                <a:solidFill>
                  <a:srgbClr val="0070C0"/>
                </a:solidFill>
              </a:rPr>
              <a:t>Silver Card Member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3000"/>
              <a:buNone/>
            </a:pPr>
            <a:r>
              <a:rPr lang="en"/>
              <a:t>Functionality</a:t>
            </a:r>
            <a:endParaRPr/>
          </a:p>
        </p:txBody>
      </p:sp>
      <p:sp>
        <p:nvSpPr>
          <p:cNvPr id="333" name="Google Shape;333;p4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342900" lvl="0" marL="488950" rtl="0" algn="l">
              <a:lnSpc>
                <a:spcPct val="250000"/>
              </a:lnSpc>
              <a:spcBef>
                <a:spcPts val="0"/>
              </a:spcBef>
              <a:spcAft>
                <a:spcPts val="0"/>
              </a:spcAft>
              <a:buSzPts val="1300"/>
              <a:buFont typeface="Arial"/>
              <a:buAutoNum type="arabicPeriod"/>
            </a:pPr>
            <a:r>
              <a:rPr lang="en" sz="1800"/>
              <a:t>Mobile Application</a:t>
            </a:r>
            <a:endParaRPr/>
          </a:p>
          <a:p>
            <a:pPr indent="-342900" lvl="0" marL="488950" rtl="0" algn="l">
              <a:lnSpc>
                <a:spcPct val="250000"/>
              </a:lnSpc>
              <a:spcBef>
                <a:spcPts val="0"/>
              </a:spcBef>
              <a:spcAft>
                <a:spcPts val="0"/>
              </a:spcAft>
              <a:buSzPts val="1300"/>
              <a:buFont typeface="Arial"/>
              <a:buAutoNum type="arabicPeriod"/>
            </a:pPr>
            <a:r>
              <a:rPr lang="en" sz="1800"/>
              <a:t>Website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2" name="Shape 192"/>
        <p:cNvGrpSpPr/>
        <p:nvPr/>
      </p:nvGrpSpPr>
      <p:grpSpPr>
        <a:xfrm>
          <a:off x="0" y="0"/>
          <a:ext cx="0" cy="0"/>
          <a:chOff x="0" y="0"/>
          <a:chExt cx="0" cy="0"/>
        </a:xfrm>
      </p:grpSpPr>
      <p:sp>
        <p:nvSpPr>
          <p:cNvPr id="193" name="Google Shape;193;p29"/>
          <p:cNvSpPr txBox="1"/>
          <p:nvPr>
            <p:ph type="title"/>
          </p:nvPr>
        </p:nvSpPr>
        <p:spPr>
          <a:xfrm>
            <a:off x="729450" y="1322450"/>
            <a:ext cx="2325176"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3000"/>
              <a:buNone/>
            </a:pPr>
            <a:r>
              <a:rPr b="0" lang="en"/>
              <a:t>GROUP 9</a:t>
            </a:r>
            <a:br>
              <a:rPr b="0" lang="en"/>
            </a:br>
            <a:r>
              <a:rPr b="0" lang="en"/>
              <a:t>CLASS E6</a:t>
            </a:r>
            <a:endParaRPr/>
          </a:p>
        </p:txBody>
      </p:sp>
      <p:sp>
        <p:nvSpPr>
          <p:cNvPr id="194" name="Google Shape;194;p29"/>
          <p:cNvSpPr txBox="1"/>
          <p:nvPr>
            <p:ph idx="4294967295" type="subTitle"/>
          </p:nvPr>
        </p:nvSpPr>
        <p:spPr>
          <a:xfrm>
            <a:off x="3589350" y="1376352"/>
            <a:ext cx="5033625" cy="2559544"/>
          </a:xfrm>
          <a:prstGeom prst="rect">
            <a:avLst/>
          </a:prstGeom>
          <a:noFill/>
          <a:ln>
            <a:noFill/>
          </a:ln>
        </p:spPr>
        <p:txBody>
          <a:bodyPr anchorCtr="0" anchor="t" bIns="91425" lIns="91425" spcFirstLastPara="1" rIns="91425" wrap="square" tIns="91425">
            <a:noAutofit/>
          </a:bodyPr>
          <a:lstStyle/>
          <a:p>
            <a:pPr indent="-342900" lvl="0" marL="342900" marR="0" rtl="0" algn="l">
              <a:lnSpc>
                <a:spcPct val="200000"/>
              </a:lnSpc>
              <a:spcBef>
                <a:spcPts val="0"/>
              </a:spcBef>
              <a:spcAft>
                <a:spcPts val="0"/>
              </a:spcAft>
              <a:buClr>
                <a:schemeClr val="lt1"/>
              </a:buClr>
              <a:buSzPts val="1300"/>
              <a:buFont typeface="Arial"/>
              <a:buAutoNum type="arabicPeriod"/>
            </a:pPr>
            <a:r>
              <a:rPr b="1" i="0" lang="en" sz="1800" u="none" cap="none" strike="noStrike">
                <a:solidFill>
                  <a:schemeClr val="lt2"/>
                </a:solidFill>
                <a:latin typeface="Lato"/>
                <a:ea typeface="Lato"/>
                <a:cs typeface="Lato"/>
                <a:sym typeface="Lato"/>
              </a:rPr>
              <a:t>Mouern Puthsitha</a:t>
            </a:r>
            <a:endParaRPr/>
          </a:p>
          <a:p>
            <a:pPr indent="-342900" lvl="0" marL="342900" marR="0" rtl="0" algn="l">
              <a:lnSpc>
                <a:spcPct val="200000"/>
              </a:lnSpc>
              <a:spcBef>
                <a:spcPts val="0"/>
              </a:spcBef>
              <a:spcAft>
                <a:spcPts val="0"/>
              </a:spcAft>
              <a:buClr>
                <a:schemeClr val="lt1"/>
              </a:buClr>
              <a:buSzPts val="1300"/>
              <a:buFont typeface="Arial"/>
              <a:buAutoNum type="arabicPeriod"/>
            </a:pPr>
            <a:r>
              <a:rPr b="1" i="0" lang="en" sz="1800" u="none" cap="none" strike="noStrike">
                <a:solidFill>
                  <a:schemeClr val="lt2"/>
                </a:solidFill>
                <a:latin typeface="Lato"/>
                <a:ea typeface="Lato"/>
                <a:cs typeface="Lato"/>
                <a:sym typeface="Lato"/>
              </a:rPr>
              <a:t>Chim Pharath</a:t>
            </a:r>
            <a:endParaRPr/>
          </a:p>
          <a:p>
            <a:pPr indent="-342900" lvl="0" marL="342900" marR="0" rtl="0" algn="l">
              <a:lnSpc>
                <a:spcPct val="200000"/>
              </a:lnSpc>
              <a:spcBef>
                <a:spcPts val="0"/>
              </a:spcBef>
              <a:spcAft>
                <a:spcPts val="0"/>
              </a:spcAft>
              <a:buClr>
                <a:schemeClr val="lt1"/>
              </a:buClr>
              <a:buSzPts val="1300"/>
              <a:buFont typeface="Arial"/>
              <a:buAutoNum type="arabicPeriod"/>
            </a:pPr>
            <a:r>
              <a:rPr b="1" i="0" lang="en" sz="1800" u="none" cap="none" strike="noStrike">
                <a:solidFill>
                  <a:schemeClr val="lt2"/>
                </a:solidFill>
                <a:latin typeface="Lato"/>
                <a:ea typeface="Lato"/>
                <a:cs typeface="Lato"/>
                <a:sym typeface="Lato"/>
              </a:rPr>
              <a:t>kheng Youleang</a:t>
            </a:r>
            <a:endParaRPr/>
          </a:p>
          <a:p>
            <a:pPr indent="-342900" lvl="0" marL="342900" marR="0" rtl="0" algn="l">
              <a:lnSpc>
                <a:spcPct val="200000"/>
              </a:lnSpc>
              <a:spcBef>
                <a:spcPts val="0"/>
              </a:spcBef>
              <a:spcAft>
                <a:spcPts val="0"/>
              </a:spcAft>
              <a:buClr>
                <a:schemeClr val="lt1"/>
              </a:buClr>
              <a:buSzPts val="1300"/>
              <a:buFont typeface="Arial"/>
              <a:buAutoNum type="arabicPeriod"/>
            </a:pPr>
            <a:r>
              <a:rPr b="1" i="0" lang="en" sz="1800" u="none" cap="none" strike="noStrike">
                <a:solidFill>
                  <a:schemeClr val="lt2"/>
                </a:solidFill>
                <a:latin typeface="Lato"/>
                <a:ea typeface="Lato"/>
                <a:cs typeface="Lato"/>
                <a:sym typeface="Lato"/>
              </a:rPr>
              <a:t>Chea Seryleak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000"/>
              <a:buNone/>
            </a:pPr>
            <a:r>
              <a:rPr lang="en"/>
              <a:t>1. Mobile Application</a:t>
            </a:r>
            <a:endParaRPr/>
          </a:p>
        </p:txBody>
      </p:sp>
      <p:sp>
        <p:nvSpPr>
          <p:cNvPr id="339" name="Google Shape;339;p4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Noto Sans Symbols"/>
              <a:buChar char="⮚"/>
            </a:pPr>
            <a:r>
              <a:rPr lang="en"/>
              <a:t>User App</a:t>
            </a:r>
            <a:endParaRPr/>
          </a:p>
          <a:p>
            <a:pPr indent="-298450" lvl="1" marL="914400" rtl="0" algn="l">
              <a:lnSpc>
                <a:spcPct val="115000"/>
              </a:lnSpc>
              <a:spcBef>
                <a:spcPts val="1600"/>
              </a:spcBef>
              <a:spcAft>
                <a:spcPts val="0"/>
              </a:spcAft>
              <a:buSzPts val="1100"/>
              <a:buFont typeface="Arial"/>
              <a:buChar char="•"/>
            </a:pPr>
            <a:r>
              <a:rPr lang="en"/>
              <a:t>Home Tap</a:t>
            </a:r>
            <a:endParaRPr/>
          </a:p>
          <a:p>
            <a:pPr indent="-298450" lvl="1" marL="914400" rtl="0" algn="l">
              <a:lnSpc>
                <a:spcPct val="115000"/>
              </a:lnSpc>
              <a:spcBef>
                <a:spcPts val="1600"/>
              </a:spcBef>
              <a:spcAft>
                <a:spcPts val="0"/>
              </a:spcAft>
              <a:buSzPts val="1100"/>
              <a:buFont typeface="Arial"/>
              <a:buChar char="•"/>
            </a:pPr>
            <a:r>
              <a:rPr lang="en"/>
              <a:t>User Profile</a:t>
            </a:r>
            <a:endParaRPr/>
          </a:p>
          <a:p>
            <a:pPr indent="-298450" lvl="1" marL="914400" rtl="0" algn="l">
              <a:lnSpc>
                <a:spcPct val="115000"/>
              </a:lnSpc>
              <a:spcBef>
                <a:spcPts val="1600"/>
              </a:spcBef>
              <a:spcAft>
                <a:spcPts val="0"/>
              </a:spcAft>
              <a:buSzPts val="1100"/>
              <a:buFont typeface="Arial"/>
              <a:buChar char="•"/>
            </a:pPr>
            <a:r>
              <a:rPr lang="en"/>
              <a:t>Page Management</a:t>
            </a:r>
            <a:endParaRPr/>
          </a:p>
          <a:p>
            <a:pPr indent="-298450" lvl="1" marL="914400" rtl="0" algn="l">
              <a:lnSpc>
                <a:spcPct val="115000"/>
              </a:lnSpc>
              <a:spcBef>
                <a:spcPts val="1600"/>
              </a:spcBef>
              <a:spcAft>
                <a:spcPts val="0"/>
              </a:spcAft>
              <a:buSzPts val="1100"/>
              <a:buFont typeface="Arial"/>
              <a:buChar char="•"/>
            </a:pPr>
            <a:r>
              <a:rPr lang="en"/>
              <a:t>3 languages (kh, en, ch)</a:t>
            </a:r>
            <a:endParaRPr/>
          </a:p>
          <a:p>
            <a:pPr indent="-228600" lvl="1" marL="914400" rtl="0" algn="l">
              <a:lnSpc>
                <a:spcPct val="115000"/>
              </a:lnSpc>
              <a:spcBef>
                <a:spcPts val="1600"/>
              </a:spcBef>
              <a:spcAft>
                <a:spcPts val="0"/>
              </a:spcAft>
              <a:buSzPts val="1100"/>
              <a:buFont typeface="Arial"/>
              <a:buNone/>
            </a:pPr>
            <a:r>
              <a:t/>
            </a:r>
            <a:endParaRPr/>
          </a:p>
        </p:txBody>
      </p:sp>
      <p:sp>
        <p:nvSpPr>
          <p:cNvPr id="340" name="Google Shape;340;p47"/>
          <p:cNvSpPr txBox="1"/>
          <p:nvPr>
            <p:ph idx="2" type="body"/>
          </p:nvPr>
        </p:nvSpPr>
        <p:spPr>
          <a:xfrm>
            <a:off x="4643604" y="2078874"/>
            <a:ext cx="3774300" cy="2619021"/>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Noto Sans Symbols"/>
              <a:buChar char="⮚"/>
            </a:pPr>
            <a:r>
              <a:rPr lang="en"/>
              <a:t>Admin App</a:t>
            </a:r>
            <a:endParaRPr/>
          </a:p>
          <a:p>
            <a:pPr indent="-298450" lvl="1" marL="914400" rtl="0" algn="l">
              <a:lnSpc>
                <a:spcPct val="115000"/>
              </a:lnSpc>
              <a:spcBef>
                <a:spcPts val="1600"/>
              </a:spcBef>
              <a:spcAft>
                <a:spcPts val="0"/>
              </a:spcAft>
              <a:buSzPts val="1100"/>
              <a:buFont typeface="Arial"/>
              <a:buChar char="•"/>
            </a:pPr>
            <a:r>
              <a:rPr lang="en"/>
              <a:t>Home Tap</a:t>
            </a:r>
            <a:endParaRPr/>
          </a:p>
          <a:p>
            <a:pPr indent="-298450" lvl="1" marL="914400" rtl="0" algn="l">
              <a:lnSpc>
                <a:spcPct val="115000"/>
              </a:lnSpc>
              <a:spcBef>
                <a:spcPts val="1600"/>
              </a:spcBef>
              <a:spcAft>
                <a:spcPts val="0"/>
              </a:spcAft>
              <a:buSzPts val="1100"/>
              <a:buFont typeface="Arial"/>
              <a:buChar char="•"/>
            </a:pPr>
            <a:r>
              <a:rPr lang="en"/>
              <a:t>Admin Profile</a:t>
            </a:r>
            <a:endParaRPr/>
          </a:p>
          <a:p>
            <a:pPr indent="-298450" lvl="1" marL="914400" rtl="0" algn="l">
              <a:lnSpc>
                <a:spcPct val="115000"/>
              </a:lnSpc>
              <a:spcBef>
                <a:spcPts val="1600"/>
              </a:spcBef>
              <a:spcAft>
                <a:spcPts val="0"/>
              </a:spcAft>
              <a:buSzPts val="1100"/>
              <a:buFont typeface="Arial"/>
              <a:buChar char="•"/>
            </a:pPr>
            <a:r>
              <a:rPr lang="en"/>
              <a:t>Page Management</a:t>
            </a:r>
            <a:endParaRPr/>
          </a:p>
          <a:p>
            <a:pPr indent="-298450" lvl="1" marL="914400" rtl="0" algn="l">
              <a:lnSpc>
                <a:spcPct val="115000"/>
              </a:lnSpc>
              <a:spcBef>
                <a:spcPts val="1600"/>
              </a:spcBef>
              <a:spcAft>
                <a:spcPts val="0"/>
              </a:spcAft>
              <a:buSzPts val="1100"/>
              <a:buFont typeface="Arial"/>
              <a:buChar char="•"/>
            </a:pPr>
            <a:r>
              <a:rPr lang="en"/>
              <a:t>Notification</a:t>
            </a:r>
            <a:endParaRPr/>
          </a:p>
          <a:p>
            <a:pPr indent="-298450" lvl="1" marL="914400" rtl="0" algn="l">
              <a:lnSpc>
                <a:spcPct val="115000"/>
              </a:lnSpc>
              <a:spcBef>
                <a:spcPts val="1600"/>
              </a:spcBef>
              <a:spcAft>
                <a:spcPts val="0"/>
              </a:spcAft>
              <a:buSzPts val="1100"/>
              <a:buFont typeface="Arial"/>
              <a:buChar char="•"/>
            </a:pPr>
            <a:r>
              <a:rPr lang="en"/>
              <a:t>3 languages (kh, en, ch)</a:t>
            </a:r>
            <a:endParaRPr/>
          </a:p>
          <a:p>
            <a:pPr indent="0" lvl="1" marL="615950" rtl="0" algn="l">
              <a:lnSpc>
                <a:spcPct val="115000"/>
              </a:lnSpc>
              <a:spcBef>
                <a:spcPts val="1600"/>
              </a:spcBef>
              <a:spcAft>
                <a:spcPts val="0"/>
              </a:spcAft>
              <a:buSzPts val="11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000"/>
              <a:buNone/>
            </a:pPr>
            <a:r>
              <a:rPr lang="en"/>
              <a:t>User App</a:t>
            </a:r>
            <a:endParaRPr/>
          </a:p>
        </p:txBody>
      </p:sp>
      <p:sp>
        <p:nvSpPr>
          <p:cNvPr id="346" name="Google Shape;346;p48"/>
          <p:cNvSpPr txBox="1"/>
          <p:nvPr>
            <p:ph idx="1" type="body"/>
          </p:nvPr>
        </p:nvSpPr>
        <p:spPr>
          <a:xfrm>
            <a:off x="238993" y="2179225"/>
            <a:ext cx="4140849" cy="2638899"/>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Home Tap</a:t>
            </a:r>
            <a:endParaRPr/>
          </a:p>
          <a:p>
            <a:pPr indent="-298450" lvl="1" marL="914400" rtl="0" algn="l">
              <a:lnSpc>
                <a:spcPct val="115000"/>
              </a:lnSpc>
              <a:spcBef>
                <a:spcPts val="1600"/>
              </a:spcBef>
              <a:spcAft>
                <a:spcPts val="0"/>
              </a:spcAft>
              <a:buSzPts val="1100"/>
              <a:buChar char="○"/>
            </a:pPr>
            <a:r>
              <a:rPr lang="en"/>
              <a:t>Home Screen (slides show, list main services)</a:t>
            </a:r>
            <a:endParaRPr/>
          </a:p>
          <a:p>
            <a:pPr indent="-298450" lvl="1" marL="914400" rtl="0" algn="l">
              <a:lnSpc>
                <a:spcPct val="115000"/>
              </a:lnSpc>
              <a:spcBef>
                <a:spcPts val="1600"/>
              </a:spcBef>
              <a:spcAft>
                <a:spcPts val="0"/>
              </a:spcAft>
              <a:buSzPts val="1100"/>
              <a:buChar char="○"/>
            </a:pPr>
            <a:r>
              <a:rPr lang="en"/>
              <a:t>Video</a:t>
            </a:r>
            <a:endParaRPr/>
          </a:p>
          <a:p>
            <a:pPr indent="-298450" lvl="1" marL="914400" rtl="0" algn="l">
              <a:lnSpc>
                <a:spcPct val="115000"/>
              </a:lnSpc>
              <a:spcBef>
                <a:spcPts val="1600"/>
              </a:spcBef>
              <a:spcAft>
                <a:spcPts val="0"/>
              </a:spcAft>
              <a:buSzPts val="1100"/>
              <a:buChar char="○"/>
            </a:pPr>
            <a:r>
              <a:rPr lang="en"/>
              <a:t>Chat</a:t>
            </a:r>
            <a:endParaRPr/>
          </a:p>
          <a:p>
            <a:pPr indent="-298450" lvl="1" marL="914400" rtl="0" algn="l">
              <a:lnSpc>
                <a:spcPct val="115000"/>
              </a:lnSpc>
              <a:spcBef>
                <a:spcPts val="1600"/>
              </a:spcBef>
              <a:spcAft>
                <a:spcPts val="0"/>
              </a:spcAft>
              <a:buSzPts val="1100"/>
              <a:buChar char="○"/>
            </a:pPr>
            <a:r>
              <a:rPr lang="en"/>
              <a:t>Map</a:t>
            </a:r>
            <a:endParaRPr/>
          </a:p>
          <a:p>
            <a:pPr indent="-298450" lvl="1" marL="914400" rtl="0" algn="l">
              <a:lnSpc>
                <a:spcPct val="115000"/>
              </a:lnSpc>
              <a:spcBef>
                <a:spcPts val="1600"/>
              </a:spcBef>
              <a:spcAft>
                <a:spcPts val="0"/>
              </a:spcAft>
              <a:buSzPts val="1100"/>
              <a:buChar char="○"/>
            </a:pPr>
            <a:r>
              <a:rPr lang="en"/>
              <a:t>Notification</a:t>
            </a:r>
            <a:endParaRPr/>
          </a:p>
        </p:txBody>
      </p:sp>
      <p:pic>
        <p:nvPicPr>
          <p:cNvPr id="347" name="Google Shape;347;p48"/>
          <p:cNvPicPr preferRelativeResize="0"/>
          <p:nvPr/>
        </p:nvPicPr>
        <p:blipFill rotWithShape="1">
          <a:blip r:embed="rId3">
            <a:alphaModFix/>
          </a:blip>
          <a:srcRect b="0" l="0" r="0" t="0"/>
          <a:stretch/>
        </p:blipFill>
        <p:spPr>
          <a:xfrm>
            <a:off x="4409066" y="0"/>
            <a:ext cx="2314575" cy="5143500"/>
          </a:xfrm>
          <a:prstGeom prst="rect">
            <a:avLst/>
          </a:prstGeom>
          <a:noFill/>
          <a:ln>
            <a:noFill/>
          </a:ln>
        </p:spPr>
      </p:pic>
      <p:pic>
        <p:nvPicPr>
          <p:cNvPr id="348" name="Google Shape;348;p48"/>
          <p:cNvPicPr preferRelativeResize="0"/>
          <p:nvPr/>
        </p:nvPicPr>
        <p:blipFill rotWithShape="1">
          <a:blip r:embed="rId4">
            <a:alphaModFix/>
          </a:blip>
          <a:srcRect b="0" l="0" r="0" t="0"/>
          <a:stretch/>
        </p:blipFill>
        <p:spPr>
          <a:xfrm>
            <a:off x="6829425" y="0"/>
            <a:ext cx="2314575" cy="5143500"/>
          </a:xfrm>
          <a:prstGeom prst="rect">
            <a:avLst/>
          </a:prstGeom>
          <a:noFill/>
          <a:ln>
            <a:noFill/>
          </a:ln>
        </p:spPr>
      </p:pic>
      <p:pic>
        <p:nvPicPr>
          <p:cNvPr descr="Censor blur effect texture for face or nude skin blurry pixel censorship  rectangle | Download on Freepik" id="349" name="Google Shape;349;p48"/>
          <p:cNvPicPr preferRelativeResize="0"/>
          <p:nvPr/>
        </p:nvPicPr>
        <p:blipFill rotWithShape="1">
          <a:blip r:embed="rId5">
            <a:alphaModFix/>
          </a:blip>
          <a:srcRect b="22240" l="10606" r="4545" t="17208"/>
          <a:stretch/>
        </p:blipFill>
        <p:spPr>
          <a:xfrm>
            <a:off x="5108713" y="205408"/>
            <a:ext cx="742122" cy="416759"/>
          </a:xfrm>
          <a:prstGeom prst="rect">
            <a:avLst/>
          </a:prstGeom>
          <a:noFill/>
          <a:ln>
            <a:noFill/>
          </a:ln>
        </p:spPr>
      </p:pic>
      <p:pic>
        <p:nvPicPr>
          <p:cNvPr descr="Censor blur effect texture for face or nude skin blurry pixel censorship  rectangle | Download on Freepik" id="350" name="Google Shape;350;p48"/>
          <p:cNvPicPr preferRelativeResize="0"/>
          <p:nvPr/>
        </p:nvPicPr>
        <p:blipFill rotWithShape="1">
          <a:blip r:embed="rId5">
            <a:alphaModFix/>
          </a:blip>
          <a:srcRect b="22240" l="10606" r="4545" t="17208"/>
          <a:stretch/>
        </p:blipFill>
        <p:spPr>
          <a:xfrm>
            <a:off x="7482921" y="205407"/>
            <a:ext cx="742122" cy="4167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000"/>
              <a:buNone/>
            </a:pPr>
            <a:r>
              <a:rPr lang="en"/>
              <a:t>User App</a:t>
            </a:r>
            <a:endParaRPr/>
          </a:p>
        </p:txBody>
      </p:sp>
      <p:sp>
        <p:nvSpPr>
          <p:cNvPr id="356" name="Google Shape;356;p49"/>
          <p:cNvSpPr txBox="1"/>
          <p:nvPr>
            <p:ph idx="1" type="body"/>
          </p:nvPr>
        </p:nvSpPr>
        <p:spPr>
          <a:xfrm>
            <a:off x="364889" y="2059197"/>
            <a:ext cx="3714505" cy="2877439"/>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User Profile &amp; Authentication</a:t>
            </a:r>
            <a:endParaRPr/>
          </a:p>
          <a:p>
            <a:pPr indent="-298450" lvl="1" marL="914400" rtl="0" algn="l">
              <a:lnSpc>
                <a:spcPct val="115000"/>
              </a:lnSpc>
              <a:spcBef>
                <a:spcPts val="1600"/>
              </a:spcBef>
              <a:spcAft>
                <a:spcPts val="0"/>
              </a:spcAft>
              <a:buSzPts val="1100"/>
              <a:buChar char="○"/>
            </a:pPr>
            <a:r>
              <a:rPr lang="en"/>
              <a:t>Login , Register, forget pass, change, Edit Profile,</a:t>
            </a:r>
            <a:endParaRPr/>
          </a:p>
          <a:p>
            <a:pPr indent="-298450" lvl="1" marL="914400" rtl="0" algn="l">
              <a:lnSpc>
                <a:spcPct val="115000"/>
              </a:lnSpc>
              <a:spcBef>
                <a:spcPts val="1600"/>
              </a:spcBef>
              <a:spcAft>
                <a:spcPts val="0"/>
              </a:spcAft>
              <a:buSzPts val="1100"/>
              <a:buChar char="○"/>
            </a:pPr>
            <a:r>
              <a:rPr lang="en"/>
              <a:t>Profile Screen (switch car, add car, edit car)</a:t>
            </a:r>
            <a:endParaRPr/>
          </a:p>
          <a:p>
            <a:pPr indent="-298450" lvl="1" marL="914400" rtl="0" algn="l">
              <a:lnSpc>
                <a:spcPct val="115000"/>
              </a:lnSpc>
              <a:spcBef>
                <a:spcPts val="1600"/>
              </a:spcBef>
              <a:spcAft>
                <a:spcPts val="0"/>
              </a:spcAft>
              <a:buSzPts val="1100"/>
              <a:buChar char="○"/>
            </a:pPr>
            <a:r>
              <a:rPr lang="en"/>
              <a:t>Log out,</a:t>
            </a:r>
            <a:endParaRPr/>
          </a:p>
          <a:p>
            <a:pPr indent="-298450" lvl="1" marL="914400" rtl="0" algn="l">
              <a:lnSpc>
                <a:spcPct val="115000"/>
              </a:lnSpc>
              <a:spcBef>
                <a:spcPts val="1600"/>
              </a:spcBef>
              <a:spcAft>
                <a:spcPts val="0"/>
              </a:spcAft>
              <a:buSzPts val="1100"/>
              <a:buChar char="○"/>
            </a:pPr>
            <a:r>
              <a:rPr lang="en"/>
              <a:t>Verify Code (OTP, Gmail, …)</a:t>
            </a:r>
            <a:endParaRPr/>
          </a:p>
          <a:p>
            <a:pPr indent="-298450" lvl="1" marL="914400" rtl="0" algn="l">
              <a:lnSpc>
                <a:spcPct val="115000"/>
              </a:lnSpc>
              <a:spcBef>
                <a:spcPts val="1600"/>
              </a:spcBef>
              <a:spcAft>
                <a:spcPts val="0"/>
              </a:spcAft>
              <a:buSzPts val="1100"/>
              <a:buChar char="○"/>
            </a:pPr>
            <a:r>
              <a:rPr lang="en"/>
              <a:t>Car Status</a:t>
            </a:r>
            <a:endParaRPr/>
          </a:p>
        </p:txBody>
      </p:sp>
      <p:pic>
        <p:nvPicPr>
          <p:cNvPr descr="Censor blur effect texture for face or nude skin blurry pixel censorship  rectangle | Download on Freepik" id="357" name="Google Shape;357;p49"/>
          <p:cNvPicPr preferRelativeResize="0"/>
          <p:nvPr/>
        </p:nvPicPr>
        <p:blipFill rotWithShape="1">
          <a:blip r:embed="rId3">
            <a:alphaModFix/>
          </a:blip>
          <a:srcRect b="22240" l="10606" r="4545" t="17208"/>
          <a:stretch/>
        </p:blipFill>
        <p:spPr>
          <a:xfrm>
            <a:off x="7482921" y="205407"/>
            <a:ext cx="742122" cy="416759"/>
          </a:xfrm>
          <a:prstGeom prst="rect">
            <a:avLst/>
          </a:prstGeom>
          <a:noFill/>
          <a:ln>
            <a:noFill/>
          </a:ln>
        </p:spPr>
      </p:pic>
      <p:pic>
        <p:nvPicPr>
          <p:cNvPr id="358" name="Google Shape;358;p49"/>
          <p:cNvPicPr preferRelativeResize="0"/>
          <p:nvPr/>
        </p:nvPicPr>
        <p:blipFill rotWithShape="1">
          <a:blip r:embed="rId4">
            <a:alphaModFix/>
          </a:blip>
          <a:srcRect b="0" l="0" r="0" t="0"/>
          <a:stretch/>
        </p:blipFill>
        <p:spPr>
          <a:xfrm>
            <a:off x="4163730" y="0"/>
            <a:ext cx="2431981" cy="5143500"/>
          </a:xfrm>
          <a:prstGeom prst="rect">
            <a:avLst/>
          </a:prstGeom>
          <a:noFill/>
          <a:ln>
            <a:noFill/>
          </a:ln>
        </p:spPr>
      </p:pic>
      <p:pic>
        <p:nvPicPr>
          <p:cNvPr descr="Censor blur effect texture for face or nude skin blurry pixel censorship  rectangle | Download on Freepik" id="359" name="Google Shape;359;p49"/>
          <p:cNvPicPr preferRelativeResize="0"/>
          <p:nvPr/>
        </p:nvPicPr>
        <p:blipFill rotWithShape="1">
          <a:blip r:embed="rId3">
            <a:alphaModFix/>
          </a:blip>
          <a:srcRect b="22240" l="10606" r="4545" t="17208"/>
          <a:stretch/>
        </p:blipFill>
        <p:spPr>
          <a:xfrm>
            <a:off x="5379720" y="832065"/>
            <a:ext cx="246347" cy="138343"/>
          </a:xfrm>
          <a:prstGeom prst="rect">
            <a:avLst/>
          </a:prstGeom>
          <a:noFill/>
          <a:ln>
            <a:noFill/>
          </a:ln>
        </p:spPr>
      </p:pic>
      <p:pic>
        <p:nvPicPr>
          <p:cNvPr id="360" name="Google Shape;360;p49"/>
          <p:cNvPicPr preferRelativeResize="0"/>
          <p:nvPr/>
        </p:nvPicPr>
        <p:blipFill rotWithShape="1">
          <a:blip r:embed="rId5">
            <a:alphaModFix/>
          </a:blip>
          <a:srcRect b="0" l="0" r="0" t="0"/>
          <a:stretch/>
        </p:blipFill>
        <p:spPr>
          <a:xfrm>
            <a:off x="6697856" y="0"/>
            <a:ext cx="2468208"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txBox="1"/>
          <p:nvPr>
            <p:ph type="title"/>
          </p:nvPr>
        </p:nvSpPr>
        <p:spPr>
          <a:xfrm>
            <a:off x="383183" y="1318650"/>
            <a:ext cx="6989455"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000"/>
              <a:buNone/>
            </a:pPr>
            <a:r>
              <a:rPr lang="en"/>
              <a:t>User App</a:t>
            </a:r>
            <a:endParaRPr/>
          </a:p>
        </p:txBody>
      </p:sp>
      <p:sp>
        <p:nvSpPr>
          <p:cNvPr id="366" name="Google Shape;366;p50"/>
          <p:cNvSpPr txBox="1"/>
          <p:nvPr>
            <p:ph idx="1" type="body"/>
          </p:nvPr>
        </p:nvSpPr>
        <p:spPr>
          <a:xfrm>
            <a:off x="3021949" y="1850931"/>
            <a:ext cx="3714505" cy="2877439"/>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Page Management</a:t>
            </a:r>
            <a:endParaRPr/>
          </a:p>
          <a:p>
            <a:pPr indent="-298450" lvl="1" marL="914400" rtl="0" algn="l">
              <a:lnSpc>
                <a:spcPct val="115000"/>
              </a:lnSpc>
              <a:spcBef>
                <a:spcPts val="1600"/>
              </a:spcBef>
              <a:spcAft>
                <a:spcPts val="0"/>
              </a:spcAft>
              <a:buSzPts val="1100"/>
              <a:buChar char="○"/>
            </a:pPr>
            <a:r>
              <a:rPr lang="en"/>
              <a:t>About us</a:t>
            </a:r>
            <a:endParaRPr/>
          </a:p>
          <a:p>
            <a:pPr indent="-298450" lvl="1" marL="914400" rtl="0" algn="l">
              <a:lnSpc>
                <a:spcPct val="115000"/>
              </a:lnSpc>
              <a:spcBef>
                <a:spcPts val="1600"/>
              </a:spcBef>
              <a:spcAft>
                <a:spcPts val="0"/>
              </a:spcAft>
              <a:buSzPts val="1100"/>
              <a:buChar char="○"/>
            </a:pPr>
            <a:r>
              <a:rPr lang="en"/>
              <a:t>Privacy Policy</a:t>
            </a:r>
            <a:endParaRPr/>
          </a:p>
          <a:p>
            <a:pPr indent="-298450" lvl="1" marL="914400" rtl="0" algn="l">
              <a:lnSpc>
                <a:spcPct val="115000"/>
              </a:lnSpc>
              <a:spcBef>
                <a:spcPts val="1600"/>
              </a:spcBef>
              <a:spcAft>
                <a:spcPts val="0"/>
              </a:spcAft>
              <a:buSzPts val="1100"/>
              <a:buChar char="○"/>
            </a:pPr>
            <a:r>
              <a:rPr lang="en"/>
              <a:t>Term Condition</a:t>
            </a:r>
            <a:endParaRPr/>
          </a:p>
          <a:p>
            <a:pPr indent="-298450" lvl="1" marL="914400" rtl="0" algn="l">
              <a:lnSpc>
                <a:spcPct val="115000"/>
              </a:lnSpc>
              <a:spcBef>
                <a:spcPts val="1600"/>
              </a:spcBef>
              <a:spcAft>
                <a:spcPts val="0"/>
              </a:spcAft>
              <a:buSzPts val="1100"/>
              <a:buChar char="○"/>
            </a:pPr>
            <a:r>
              <a:rPr lang="en"/>
              <a:t>Contact Us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000"/>
              <a:buNone/>
            </a:pPr>
            <a:r>
              <a:rPr lang="en"/>
              <a:t>Admin App</a:t>
            </a:r>
            <a:endParaRPr/>
          </a:p>
        </p:txBody>
      </p:sp>
      <p:sp>
        <p:nvSpPr>
          <p:cNvPr id="372" name="Google Shape;372;p51"/>
          <p:cNvSpPr txBox="1"/>
          <p:nvPr>
            <p:ph idx="1" type="body"/>
          </p:nvPr>
        </p:nvSpPr>
        <p:spPr>
          <a:xfrm>
            <a:off x="238993" y="2179225"/>
            <a:ext cx="4140849" cy="2638899"/>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Home Tap</a:t>
            </a:r>
            <a:endParaRPr/>
          </a:p>
          <a:p>
            <a:pPr indent="-298450" lvl="1" marL="914400" rtl="0" algn="l">
              <a:lnSpc>
                <a:spcPct val="115000"/>
              </a:lnSpc>
              <a:spcBef>
                <a:spcPts val="1600"/>
              </a:spcBef>
              <a:spcAft>
                <a:spcPts val="0"/>
              </a:spcAft>
              <a:buSzPts val="1100"/>
              <a:buChar char="○"/>
            </a:pPr>
            <a:r>
              <a:rPr lang="en"/>
              <a:t>Home Screen (Dash Board)</a:t>
            </a:r>
            <a:endParaRPr/>
          </a:p>
          <a:p>
            <a:pPr indent="-298450" lvl="1" marL="914400" rtl="0" algn="l">
              <a:lnSpc>
                <a:spcPct val="115000"/>
              </a:lnSpc>
              <a:spcBef>
                <a:spcPts val="1600"/>
              </a:spcBef>
              <a:spcAft>
                <a:spcPts val="0"/>
              </a:spcAft>
              <a:buSzPts val="1100"/>
              <a:buChar char="○"/>
            </a:pPr>
            <a:r>
              <a:rPr lang="en"/>
              <a:t>Customer</a:t>
            </a:r>
            <a:endParaRPr/>
          </a:p>
          <a:p>
            <a:pPr indent="-298450" lvl="1" marL="914400" rtl="0" algn="l">
              <a:lnSpc>
                <a:spcPct val="115000"/>
              </a:lnSpc>
              <a:spcBef>
                <a:spcPts val="1600"/>
              </a:spcBef>
              <a:spcAft>
                <a:spcPts val="0"/>
              </a:spcAft>
              <a:buSzPts val="1100"/>
              <a:buChar char="○"/>
            </a:pPr>
            <a:r>
              <a:rPr lang="en"/>
              <a:t>Chat</a:t>
            </a:r>
            <a:endParaRPr/>
          </a:p>
          <a:p>
            <a:pPr indent="-298450" lvl="1" marL="914400" rtl="0" algn="l">
              <a:lnSpc>
                <a:spcPct val="115000"/>
              </a:lnSpc>
              <a:spcBef>
                <a:spcPts val="1600"/>
              </a:spcBef>
              <a:spcAft>
                <a:spcPts val="0"/>
              </a:spcAft>
              <a:buSzPts val="1100"/>
              <a:buChar char="○"/>
            </a:pPr>
            <a:r>
              <a:rPr lang="en"/>
              <a:t>Staff</a:t>
            </a:r>
            <a:endParaRPr/>
          </a:p>
        </p:txBody>
      </p:sp>
      <p:pic>
        <p:nvPicPr>
          <p:cNvPr id="373" name="Google Shape;373;p51"/>
          <p:cNvPicPr preferRelativeResize="0"/>
          <p:nvPr/>
        </p:nvPicPr>
        <p:blipFill rotWithShape="1">
          <a:blip r:embed="rId3">
            <a:alphaModFix/>
          </a:blip>
          <a:srcRect b="0" l="0" r="0" t="0"/>
          <a:stretch/>
        </p:blipFill>
        <p:spPr>
          <a:xfrm>
            <a:off x="4017686" y="-10637"/>
            <a:ext cx="2314575" cy="5143500"/>
          </a:xfrm>
          <a:prstGeom prst="rect">
            <a:avLst/>
          </a:prstGeom>
          <a:noFill/>
          <a:ln>
            <a:noFill/>
          </a:ln>
        </p:spPr>
      </p:pic>
      <p:pic>
        <p:nvPicPr>
          <p:cNvPr descr="Censor blur effect texture for face or nude skin blurry pixel censorship  rectangle | Download on Freepik" id="374" name="Google Shape;374;p51"/>
          <p:cNvPicPr preferRelativeResize="0"/>
          <p:nvPr/>
        </p:nvPicPr>
        <p:blipFill rotWithShape="1">
          <a:blip r:embed="rId4">
            <a:alphaModFix/>
          </a:blip>
          <a:srcRect b="22240" l="10606" r="4545" t="17208"/>
          <a:stretch/>
        </p:blipFill>
        <p:spPr>
          <a:xfrm>
            <a:off x="4379842" y="548393"/>
            <a:ext cx="1645308" cy="1042970"/>
          </a:xfrm>
          <a:prstGeom prst="rect">
            <a:avLst/>
          </a:prstGeom>
          <a:noFill/>
          <a:ln>
            <a:noFill/>
          </a:ln>
        </p:spPr>
      </p:pic>
      <p:pic>
        <p:nvPicPr>
          <p:cNvPr descr="Censor blur effect texture for face or nude skin blurry pixel censorship  rectangle | Download on Freepik" id="375" name="Google Shape;375;p51"/>
          <p:cNvPicPr preferRelativeResize="0"/>
          <p:nvPr/>
        </p:nvPicPr>
        <p:blipFill rotWithShape="1">
          <a:blip r:embed="rId4">
            <a:alphaModFix/>
          </a:blip>
          <a:srcRect b="22240" l="10606" r="4545" t="17208"/>
          <a:stretch/>
        </p:blipFill>
        <p:spPr>
          <a:xfrm>
            <a:off x="5516096" y="228578"/>
            <a:ext cx="407625" cy="228913"/>
          </a:xfrm>
          <a:prstGeom prst="rect">
            <a:avLst/>
          </a:prstGeom>
          <a:noFill/>
          <a:ln>
            <a:noFill/>
          </a:ln>
        </p:spPr>
      </p:pic>
      <p:pic>
        <p:nvPicPr>
          <p:cNvPr id="376" name="Google Shape;376;p51"/>
          <p:cNvPicPr preferRelativeResize="0"/>
          <p:nvPr/>
        </p:nvPicPr>
        <p:blipFill rotWithShape="1">
          <a:blip r:embed="rId5">
            <a:alphaModFix/>
          </a:blip>
          <a:srcRect b="0" l="0" r="0" t="0"/>
          <a:stretch/>
        </p:blipFill>
        <p:spPr>
          <a:xfrm>
            <a:off x="6821677" y="-10637"/>
            <a:ext cx="2314575" cy="5143500"/>
          </a:xfrm>
          <a:prstGeom prst="rect">
            <a:avLst/>
          </a:prstGeom>
          <a:noFill/>
          <a:ln>
            <a:noFill/>
          </a:ln>
        </p:spPr>
      </p:pic>
      <p:pic>
        <p:nvPicPr>
          <p:cNvPr descr="Censor blur effect texture for face or nude skin blurry pixel censorship  rectangle | Download on Freepik" id="377" name="Google Shape;377;p51"/>
          <p:cNvPicPr preferRelativeResize="0"/>
          <p:nvPr/>
        </p:nvPicPr>
        <p:blipFill rotWithShape="1">
          <a:blip r:embed="rId4">
            <a:alphaModFix/>
          </a:blip>
          <a:srcRect b="22240" l="10606" r="4545" t="17208"/>
          <a:stretch/>
        </p:blipFill>
        <p:spPr>
          <a:xfrm>
            <a:off x="7410574" y="134654"/>
            <a:ext cx="742122" cy="4167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2"/>
          <p:cNvSpPr txBox="1"/>
          <p:nvPr>
            <p:ph idx="1" type="body"/>
          </p:nvPr>
        </p:nvSpPr>
        <p:spPr>
          <a:xfrm>
            <a:off x="729325" y="2078875"/>
            <a:ext cx="3774300" cy="2638899"/>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User App</a:t>
            </a:r>
            <a:endParaRPr/>
          </a:p>
          <a:p>
            <a:pPr indent="-298450" lvl="1" marL="914400" rtl="0" algn="l">
              <a:lnSpc>
                <a:spcPct val="115000"/>
              </a:lnSpc>
              <a:spcBef>
                <a:spcPts val="1600"/>
              </a:spcBef>
              <a:spcAft>
                <a:spcPts val="0"/>
              </a:spcAft>
              <a:buSzPts val="1100"/>
              <a:buChar char="○"/>
            </a:pPr>
            <a:r>
              <a:rPr lang="en"/>
              <a:t>Booking Services (Real time booking depiction on map)</a:t>
            </a:r>
            <a:endParaRPr/>
          </a:p>
          <a:p>
            <a:pPr indent="-298450" lvl="1" marL="914400" rtl="0" algn="l">
              <a:lnSpc>
                <a:spcPct val="115000"/>
              </a:lnSpc>
              <a:spcBef>
                <a:spcPts val="1600"/>
              </a:spcBef>
              <a:spcAft>
                <a:spcPts val="0"/>
              </a:spcAft>
              <a:buSzPts val="1100"/>
              <a:buChar char="○"/>
            </a:pPr>
            <a:r>
              <a:rPr lang="en"/>
              <a:t>Maintenance Services</a:t>
            </a:r>
            <a:endParaRPr/>
          </a:p>
          <a:p>
            <a:pPr indent="-298450" lvl="1" marL="914400" rtl="0" algn="l">
              <a:lnSpc>
                <a:spcPct val="115000"/>
              </a:lnSpc>
              <a:spcBef>
                <a:spcPts val="1600"/>
              </a:spcBef>
              <a:spcAft>
                <a:spcPts val="0"/>
              </a:spcAft>
              <a:buSzPts val="1100"/>
              <a:buChar char="○"/>
            </a:pPr>
            <a:r>
              <a:rPr lang="en"/>
              <a:t>Transfers Money</a:t>
            </a:r>
            <a:endParaRPr/>
          </a:p>
          <a:p>
            <a:pPr indent="-298450" lvl="1" marL="914400" rtl="0" algn="l">
              <a:lnSpc>
                <a:spcPct val="115000"/>
              </a:lnSpc>
              <a:spcBef>
                <a:spcPts val="1600"/>
              </a:spcBef>
              <a:spcAft>
                <a:spcPts val="0"/>
              </a:spcAft>
              <a:buSzPts val="1100"/>
              <a:buChar char="○"/>
            </a:pPr>
            <a:r>
              <a:rPr lang="en"/>
              <a:t>Chat (real time)</a:t>
            </a:r>
            <a:endParaRPr/>
          </a:p>
          <a:p>
            <a:pPr indent="-298450" lvl="1" marL="914400" rtl="0" algn="l">
              <a:lnSpc>
                <a:spcPct val="115000"/>
              </a:lnSpc>
              <a:spcBef>
                <a:spcPts val="1600"/>
              </a:spcBef>
              <a:spcAft>
                <a:spcPts val="0"/>
              </a:spcAft>
              <a:buSzPts val="1100"/>
              <a:buChar char="○"/>
            </a:pPr>
            <a:r>
              <a:rPr lang="en"/>
              <a:t>Video and audio about car knowledge</a:t>
            </a:r>
            <a:endParaRPr/>
          </a:p>
        </p:txBody>
      </p:sp>
      <p:sp>
        <p:nvSpPr>
          <p:cNvPr id="383" name="Google Shape;383;p52"/>
          <p:cNvSpPr txBox="1"/>
          <p:nvPr>
            <p:ph idx="2" type="body"/>
          </p:nvPr>
        </p:nvSpPr>
        <p:spPr>
          <a:xfrm>
            <a:off x="4643604" y="2078875"/>
            <a:ext cx="3774300" cy="2638898"/>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Admin App</a:t>
            </a:r>
            <a:endParaRPr/>
          </a:p>
          <a:p>
            <a:pPr indent="-298450" lvl="1" marL="914400" rtl="0" algn="l">
              <a:lnSpc>
                <a:spcPct val="115000"/>
              </a:lnSpc>
              <a:spcBef>
                <a:spcPts val="1600"/>
              </a:spcBef>
              <a:spcAft>
                <a:spcPts val="0"/>
              </a:spcAft>
              <a:buSzPts val="1100"/>
              <a:buChar char="○"/>
            </a:pPr>
            <a:r>
              <a:rPr lang="en"/>
              <a:t>Booking Series(confirm, cancel, complete,)</a:t>
            </a:r>
            <a:endParaRPr/>
          </a:p>
          <a:p>
            <a:pPr indent="-298450" lvl="1" marL="914400" rtl="0" algn="l">
              <a:lnSpc>
                <a:spcPct val="115000"/>
              </a:lnSpc>
              <a:spcBef>
                <a:spcPts val="1600"/>
              </a:spcBef>
              <a:spcAft>
                <a:spcPts val="0"/>
              </a:spcAft>
              <a:buSzPts val="1100"/>
              <a:buChar char="○"/>
            </a:pPr>
            <a:r>
              <a:rPr lang="en"/>
              <a:t>Create Report for Car Maintenance (create, update, quotation, invoice)</a:t>
            </a:r>
            <a:endParaRPr/>
          </a:p>
          <a:p>
            <a:pPr indent="-298450" lvl="1" marL="914400" rtl="0" algn="l">
              <a:lnSpc>
                <a:spcPct val="115000"/>
              </a:lnSpc>
              <a:spcBef>
                <a:spcPts val="1600"/>
              </a:spcBef>
              <a:spcAft>
                <a:spcPts val="0"/>
              </a:spcAft>
              <a:buSzPts val="1100"/>
              <a:buChar char="○"/>
            </a:pPr>
            <a:r>
              <a:rPr lang="en"/>
              <a:t>Salary Report (daily, monthly, yearly)</a:t>
            </a:r>
            <a:endParaRPr/>
          </a:p>
          <a:p>
            <a:pPr indent="-298450" lvl="1" marL="914400" rtl="0" algn="l">
              <a:lnSpc>
                <a:spcPct val="115000"/>
              </a:lnSpc>
              <a:spcBef>
                <a:spcPts val="1600"/>
              </a:spcBef>
              <a:spcAft>
                <a:spcPts val="0"/>
              </a:spcAft>
              <a:buSzPts val="1100"/>
              <a:buChar char="○"/>
            </a:pPr>
            <a:r>
              <a:rPr lang="en"/>
              <a:t>Chat (real time)</a:t>
            </a:r>
            <a:endParaRPr/>
          </a:p>
        </p:txBody>
      </p:sp>
      <p:sp>
        <p:nvSpPr>
          <p:cNvPr id="384" name="Google Shape;384;p5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000"/>
              <a:buNone/>
            </a:pPr>
            <a:r>
              <a:rPr lang="en"/>
              <a:t>Special Function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53589" y="510267"/>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000"/>
              <a:buNone/>
            </a:pPr>
            <a:r>
              <a:rPr lang="en"/>
              <a:t>2. Web (Admin Control Panel)</a:t>
            </a:r>
            <a:endParaRPr/>
          </a:p>
        </p:txBody>
      </p:sp>
      <p:pic>
        <p:nvPicPr>
          <p:cNvPr id="390" name="Google Shape;390;p53"/>
          <p:cNvPicPr preferRelativeResize="0"/>
          <p:nvPr/>
        </p:nvPicPr>
        <p:blipFill rotWithShape="1">
          <a:blip r:embed="rId3">
            <a:alphaModFix/>
          </a:blip>
          <a:srcRect b="0" l="0" r="0" t="0"/>
          <a:stretch/>
        </p:blipFill>
        <p:spPr>
          <a:xfrm>
            <a:off x="0" y="1464365"/>
            <a:ext cx="9144000" cy="3679135"/>
          </a:xfrm>
          <a:prstGeom prst="rect">
            <a:avLst/>
          </a:prstGeom>
          <a:noFill/>
          <a:ln>
            <a:noFill/>
          </a:ln>
        </p:spPr>
      </p:pic>
      <p:pic>
        <p:nvPicPr>
          <p:cNvPr descr="Censor blur effect texture for face or nude skin blurry pixel censorship  rectangle | Download on Freepik" id="391" name="Google Shape;391;p53"/>
          <p:cNvPicPr preferRelativeResize="0"/>
          <p:nvPr/>
        </p:nvPicPr>
        <p:blipFill rotWithShape="1">
          <a:blip r:embed="rId4">
            <a:alphaModFix/>
          </a:blip>
          <a:srcRect b="22240" l="10606" r="4545" t="17208"/>
          <a:stretch/>
        </p:blipFill>
        <p:spPr>
          <a:xfrm>
            <a:off x="380297" y="1557130"/>
            <a:ext cx="322068" cy="2401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Budget</a:t>
            </a:r>
            <a:endParaRPr/>
          </a:p>
        </p:txBody>
      </p:sp>
      <p:graphicFrame>
        <p:nvGraphicFramePr>
          <p:cNvPr id="397" name="Google Shape;397;p54"/>
          <p:cNvGraphicFramePr/>
          <p:nvPr/>
        </p:nvGraphicFramePr>
        <p:xfrm>
          <a:off x="569843" y="2077001"/>
          <a:ext cx="3000000" cy="3000000"/>
        </p:xfrm>
        <a:graphic>
          <a:graphicData uri="http://schemas.openxmlformats.org/drawingml/2006/table">
            <a:tbl>
              <a:tblPr bandRow="1" firstRow="1">
                <a:noFill/>
                <a:tableStyleId>{E3E4435D-61FF-4E9F-9CCB-5821863AAD70}</a:tableStyleId>
              </a:tblPr>
              <a:tblGrid>
                <a:gridCol w="1782425"/>
                <a:gridCol w="940900"/>
                <a:gridCol w="2083775"/>
                <a:gridCol w="1553950"/>
                <a:gridCol w="1543875"/>
              </a:tblGrid>
              <a:tr h="705775">
                <a:tc>
                  <a:txBody>
                    <a:bodyPr/>
                    <a:lstStyle/>
                    <a:p>
                      <a:pPr indent="0" lvl="0" marL="0" marR="0" rtl="0" algn="ctr">
                        <a:lnSpc>
                          <a:spcPct val="100000"/>
                        </a:lnSpc>
                        <a:spcBef>
                          <a:spcPts val="0"/>
                        </a:spcBef>
                        <a:spcAft>
                          <a:spcPts val="0"/>
                        </a:spcAft>
                        <a:buNone/>
                      </a:pPr>
                      <a:r>
                        <a:rPr lang="en" sz="1400" u="none" cap="none" strike="noStrike"/>
                        <a:t>Package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 sz="1400" u="none" cap="none" strike="noStrike"/>
                        <a:t>Price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 sz="1400" u="none" cap="none" strike="noStrike"/>
                        <a:t>Description</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 sz="1400" u="none" cap="none" strike="noStrike"/>
                        <a:t>Maintenance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 sz="1400" u="none" cap="none" strike="noStrike"/>
                        <a:t>Promote</a:t>
                      </a:r>
                      <a:endParaRPr/>
                    </a:p>
                  </a:txBody>
                  <a:tcPr marT="45725" marB="45725" marR="91450" marL="91450" anchor="ctr"/>
                </a:tc>
              </a:tr>
              <a:tr h="705775">
                <a:tc>
                  <a:txBody>
                    <a:bodyPr/>
                    <a:lstStyle/>
                    <a:p>
                      <a:pPr indent="0" lvl="0" marL="0" marR="0" rtl="0" algn="l">
                        <a:lnSpc>
                          <a:spcPct val="100000"/>
                        </a:lnSpc>
                        <a:spcBef>
                          <a:spcPts val="0"/>
                        </a:spcBef>
                        <a:spcAft>
                          <a:spcPts val="0"/>
                        </a:spcAft>
                        <a:buNone/>
                      </a:pPr>
                      <a:r>
                        <a:rPr b="1" lang="en" sz="1400" u="none" cap="none" strike="noStrike"/>
                        <a:t>Classic</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 sz="1400" u="none" cap="none" strike="noStrike"/>
                        <a:t>$1.2K</a:t>
                      </a:r>
                      <a:endParaRPr/>
                    </a:p>
                  </a:txBody>
                  <a:tcPr marT="45725" marB="45725" marR="91450" marL="91450" anchor="ctr"/>
                </a:tc>
                <a:tc>
                  <a:txBody>
                    <a:bodyPr/>
                    <a:lstStyle/>
                    <a:p>
                      <a:pPr indent="0" lvl="0" marL="0" marR="0" rtl="0" algn="l">
                        <a:lnSpc>
                          <a:spcPct val="100000"/>
                        </a:lnSpc>
                        <a:spcBef>
                          <a:spcPts val="0"/>
                        </a:spcBef>
                        <a:spcAft>
                          <a:spcPts val="0"/>
                        </a:spcAft>
                        <a:buNone/>
                      </a:pPr>
                      <a:r>
                        <a:t/>
                      </a:r>
                      <a:endParaRPr sz="11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Negotiate</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Negotiate</a:t>
                      </a:r>
                      <a:endParaRPr/>
                    </a:p>
                  </a:txBody>
                  <a:tcPr marT="45725" marB="45725" marR="91450" marL="91450" anchor="ctr"/>
                </a:tc>
              </a:tr>
              <a:tr h="705775">
                <a:tc>
                  <a:txBody>
                    <a:bodyPr/>
                    <a:lstStyle/>
                    <a:p>
                      <a:pPr indent="0" lvl="0" marL="0" marR="0" rtl="0" algn="l">
                        <a:lnSpc>
                          <a:spcPct val="100000"/>
                        </a:lnSpc>
                        <a:spcBef>
                          <a:spcPts val="0"/>
                        </a:spcBef>
                        <a:spcAft>
                          <a:spcPts val="0"/>
                        </a:spcAft>
                        <a:buNone/>
                      </a:pPr>
                      <a:r>
                        <a:rPr b="1" lang="en" sz="1400" u="none" cap="none" strike="noStrike"/>
                        <a:t>Standard</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 sz="1400" u="none" cap="none" strike="noStrike"/>
                        <a:t>$1.8K</a:t>
                      </a:r>
                      <a:endParaRPr/>
                    </a:p>
                  </a:txBody>
                  <a:tcPr marT="45725" marB="45725" marR="91450" marL="91450" anchor="ctr"/>
                </a:tc>
                <a:tc>
                  <a:txBody>
                    <a:bodyPr/>
                    <a:lstStyle/>
                    <a:p>
                      <a:pPr indent="0" lvl="0" marL="0" marR="0" rtl="0" algn="l">
                        <a:lnSpc>
                          <a:spcPct val="100000"/>
                        </a:lnSpc>
                        <a:spcBef>
                          <a:spcPts val="0"/>
                        </a:spcBef>
                        <a:spcAft>
                          <a:spcPts val="0"/>
                        </a:spcAft>
                        <a:buNone/>
                      </a:pPr>
                      <a:r>
                        <a:t/>
                      </a:r>
                      <a:endParaRPr sz="11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lang="en" sz="1400" u="none" cap="none" strike="noStrike"/>
                        <a:t>Negotiate</a:t>
                      </a:r>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Negotiate</a:t>
                      </a:r>
                      <a:endParaRPr/>
                    </a:p>
                  </a:txBody>
                  <a:tcPr marT="45725" marB="45725" marR="91450" marL="91450" anchor="ctr"/>
                </a:tc>
              </a:tr>
              <a:tr h="705775">
                <a:tc>
                  <a:txBody>
                    <a:bodyPr/>
                    <a:lstStyle/>
                    <a:p>
                      <a:pPr indent="0" lvl="0" marL="0" marR="0" rtl="0" algn="l">
                        <a:lnSpc>
                          <a:spcPct val="100000"/>
                        </a:lnSpc>
                        <a:spcBef>
                          <a:spcPts val="0"/>
                        </a:spcBef>
                        <a:spcAft>
                          <a:spcPts val="0"/>
                        </a:spcAft>
                        <a:buNone/>
                      </a:pPr>
                      <a:r>
                        <a:rPr b="1" lang="en" sz="1400" u="none" cap="none" strike="noStrike"/>
                        <a:t>Premium</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 sz="1400" u="none" cap="none" strike="noStrike"/>
                        <a:t>$2.1K</a:t>
                      </a:r>
                      <a:endParaRPr/>
                    </a:p>
                  </a:txBody>
                  <a:tcPr marT="45725" marB="45725" marR="91450" marL="91450" anchor="ctr"/>
                </a:tc>
                <a:tc>
                  <a:txBody>
                    <a:bodyPr/>
                    <a:lstStyle/>
                    <a:p>
                      <a:pPr indent="0" lvl="0" marL="0" marR="0" rtl="0" algn="l">
                        <a:lnSpc>
                          <a:spcPct val="100000"/>
                        </a:lnSpc>
                        <a:spcBef>
                          <a:spcPts val="0"/>
                        </a:spcBef>
                        <a:spcAft>
                          <a:spcPts val="0"/>
                        </a:spcAft>
                        <a:buNone/>
                      </a:pPr>
                      <a:r>
                        <a:t/>
                      </a:r>
                      <a:endParaRPr sz="11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lang="en" sz="1400" u="none" cap="none" strike="noStrike"/>
                        <a:t>Free</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 sz="1400" u="none" cap="none" strike="noStrike"/>
                        <a:t>Free</a:t>
                      </a:r>
                      <a:endParaRPr/>
                    </a:p>
                  </a:txBody>
                  <a:tcPr marT="45725" marB="45725" marR="91450" marL="91450"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sp>
        <p:nvSpPr>
          <p:cNvPr id="199" name="Google Shape;199;p3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0" lang="en"/>
              <a:t>Introduction &amp; Brief Background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3000"/>
              <a:buNone/>
            </a:pPr>
            <a:r>
              <a:rPr lang="en"/>
              <a:t>Brief Background</a:t>
            </a:r>
            <a:endParaRPr/>
          </a:p>
        </p:txBody>
      </p:sp>
      <p:sp>
        <p:nvSpPr>
          <p:cNvPr id="205" name="Google Shape;205;p31"/>
          <p:cNvSpPr txBox="1"/>
          <p:nvPr>
            <p:ph idx="1" type="body"/>
          </p:nvPr>
        </p:nvSpPr>
        <p:spPr>
          <a:xfrm>
            <a:off x="729450" y="2078875"/>
            <a:ext cx="7688700" cy="258589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Nowadays Car need Garage Service that provide the standard car , Being a car owner, you must know the feeling of your car, is it ok, or sick?</a:t>
            </a:r>
            <a:endParaRPr/>
          </a:p>
          <a:p>
            <a:pPr indent="-311150" lvl="0" marL="457200" rtl="0" algn="l">
              <a:lnSpc>
                <a:spcPct val="115000"/>
              </a:lnSpc>
              <a:spcBef>
                <a:spcPts val="0"/>
              </a:spcBef>
              <a:spcAft>
                <a:spcPts val="0"/>
              </a:spcAft>
              <a:buSzPts val="1300"/>
              <a:buChar char="●"/>
            </a:pPr>
            <a:r>
              <a:rPr lang="en"/>
              <a:t>Therefore, Car Owner need to check their car health or take care, however if the car has broken or getting some issues, the place the match with : is the Garage Station (24/7 service),  </a:t>
            </a:r>
            <a:endParaRPr/>
          </a:p>
          <a:p>
            <a:pPr indent="-311150" lvl="0" marL="457200" rtl="0" algn="l">
              <a:lnSpc>
                <a:spcPct val="115000"/>
              </a:lnSpc>
              <a:spcBef>
                <a:spcPts val="0"/>
              </a:spcBef>
              <a:spcAft>
                <a:spcPts val="0"/>
              </a:spcAft>
              <a:buSzPts val="1300"/>
              <a:buChar char="●"/>
            </a:pPr>
            <a:r>
              <a:rPr lang="en"/>
              <a:t>Thus, to the garage is carefully with customer, </a:t>
            </a:r>
            <a:endParaRPr/>
          </a:p>
          <a:p>
            <a:pPr indent="-228600" lvl="0" marL="457200" rtl="0" algn="l">
              <a:lnSpc>
                <a:spcPct val="115000"/>
              </a:lnSpc>
              <a:spcBef>
                <a:spcPts val="0"/>
              </a:spcBef>
              <a:spcAft>
                <a:spcPts val="0"/>
              </a:spcAft>
              <a:buSzPts val="1300"/>
              <a:buNone/>
            </a:pPr>
            <a:r>
              <a:t/>
            </a:r>
            <a:endParaRPr/>
          </a:p>
          <a:p>
            <a:pPr indent="-311150" lvl="0" marL="457200" rtl="0" algn="l">
              <a:lnSpc>
                <a:spcPct val="115000"/>
              </a:lnSpc>
              <a:spcBef>
                <a:spcPts val="0"/>
              </a:spcBef>
              <a:spcAft>
                <a:spcPts val="0"/>
              </a:spcAft>
              <a:buSzPts val="1300"/>
              <a:buChar char="●"/>
            </a:pPr>
            <a:r>
              <a:rPr lang="en"/>
              <a:t>However, worker is still necessary for garage station, no matter the garage has or not have system, worker and customer is important</a:t>
            </a:r>
            <a:endParaRPr/>
          </a:p>
          <a:p>
            <a:pPr indent="-228600" lvl="0" marL="457200" rtl="0" algn="l">
              <a:lnSpc>
                <a:spcPct val="115000"/>
              </a:lnSpc>
              <a:spcBef>
                <a:spcPts val="0"/>
              </a:spcBef>
              <a:spcAft>
                <a:spcPts val="0"/>
              </a:spcAft>
              <a:buSzPts val="13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9" name="Shape 209"/>
        <p:cNvGrpSpPr/>
        <p:nvPr/>
      </p:nvGrpSpPr>
      <p:grpSpPr>
        <a:xfrm>
          <a:off x="0" y="0"/>
          <a:ext cx="0" cy="0"/>
          <a:chOff x="0" y="0"/>
          <a:chExt cx="0" cy="0"/>
        </a:xfrm>
      </p:grpSpPr>
      <p:sp>
        <p:nvSpPr>
          <p:cNvPr id="210" name="Google Shape;210;p3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0" lang="en"/>
              <a:t>why did we choose this topic?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000"/>
              <a:t>Garage Need System to Manage</a:t>
            </a:r>
            <a:endParaRPr sz="3000"/>
          </a:p>
        </p:txBody>
      </p:sp>
      <p:sp>
        <p:nvSpPr>
          <p:cNvPr id="216" name="Google Shape;216;p3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300"/>
              <a:buNone/>
            </a:pPr>
            <a:r>
              <a:rPr b="1" lang="en" sz="1600">
                <a:solidFill>
                  <a:schemeClr val="dk1"/>
                </a:solidFill>
              </a:rPr>
              <a:t>Garages have to have systems to control whole garage .</a:t>
            </a:r>
            <a:endParaRPr b="1" sz="1600">
              <a:solidFill>
                <a:schemeClr val="dk1"/>
              </a:solidFill>
            </a:endParaRPr>
          </a:p>
          <a:p>
            <a:pPr indent="0" lvl="0" marL="0" rtl="0" algn="l">
              <a:lnSpc>
                <a:spcPct val="115000"/>
              </a:lnSpc>
              <a:spcBef>
                <a:spcPts val="1000"/>
              </a:spcBef>
              <a:spcAft>
                <a:spcPts val="0"/>
              </a:spcAft>
              <a:buSzPts val="1300"/>
              <a:buNone/>
            </a:pPr>
            <a:r>
              <a:rPr lang="en"/>
              <a:t>Nowadays , many garage hasn’t have system to manage any function, to make garage better than before, I seen some problem when garage doesn’t have system, so we design system for garage, especially car garages, </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000"/>
              <a:t>Make New Generation of Garage Station</a:t>
            </a:r>
            <a:endParaRPr sz="3000"/>
          </a:p>
        </p:txBody>
      </p:sp>
      <p:sp>
        <p:nvSpPr>
          <p:cNvPr id="222" name="Google Shape;222;p3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600">
                <a:solidFill>
                  <a:schemeClr val="dk1"/>
                </a:solidFill>
              </a:rPr>
              <a:t>New Generation has to be replace traditional garage,  </a:t>
            </a:r>
            <a:endParaRPr b="1" sz="1600">
              <a:solidFill>
                <a:schemeClr val="dk1"/>
              </a:solidFill>
            </a:endParaRPr>
          </a:p>
          <a:p>
            <a:pPr indent="0" lvl="0" marL="0" rtl="0" algn="l">
              <a:lnSpc>
                <a:spcPct val="115000"/>
              </a:lnSpc>
              <a:spcBef>
                <a:spcPts val="1000"/>
              </a:spcBef>
              <a:spcAft>
                <a:spcPts val="0"/>
              </a:spcAft>
              <a:buSzPts val="1300"/>
              <a:buNone/>
            </a:pPr>
            <a:r>
              <a:t/>
            </a:r>
            <a:endParaRPr b="1" sz="1600">
              <a:solidFill>
                <a:schemeClr val="dk1"/>
              </a:solidFill>
            </a:endParaRPr>
          </a:p>
          <a:p>
            <a:pPr indent="0" lvl="0" marL="0" rtl="0" algn="l">
              <a:lnSpc>
                <a:spcPct val="115000"/>
              </a:lnSpc>
              <a:spcBef>
                <a:spcPts val="1000"/>
              </a:spcBef>
              <a:spcAft>
                <a:spcPts val="0"/>
              </a:spcAft>
              <a:buSzPts val="1300"/>
              <a:buNone/>
            </a:pPr>
            <a:r>
              <a:rPr lang="en"/>
              <a:t>To solve all the problem of old system , new system of garage is necessary to implementation for garage admin and garage user.</a:t>
            </a:r>
            <a:endParaRPr/>
          </a:p>
          <a:p>
            <a:pPr indent="0" lvl="0" marL="0" rtl="0" algn="l">
              <a:lnSpc>
                <a:spcPct val="115000"/>
              </a:lnSpc>
              <a:spcBef>
                <a:spcPts val="1000"/>
              </a:spcBef>
              <a:spcAft>
                <a:spcPts val="1600"/>
              </a:spcAft>
              <a:buSzPts val="13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SzPts val="1300"/>
              <a:buNone/>
            </a:pPr>
            <a:r>
              <a:rPr b="1" lang="en" sz="700">
                <a:solidFill>
                  <a:schemeClr val="lt1"/>
                </a:solidFill>
              </a:rPr>
              <a:t>1</a:t>
            </a:r>
            <a:endParaRPr b="1" sz="700">
              <a:solidFill>
                <a:schemeClr val="lt1"/>
              </a:solidFill>
            </a:endParaRPr>
          </a:p>
        </p:txBody>
      </p:sp>
      <p:sp>
        <p:nvSpPr>
          <p:cNvPr id="228" name="Google Shape;228;p3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000"/>
              <a:t>Dare to do something new and hard</a:t>
            </a:r>
            <a:endParaRPr b="0" sz="3000"/>
          </a:p>
        </p:txBody>
      </p:sp>
      <p:sp>
        <p:nvSpPr>
          <p:cNvPr id="229" name="Google Shape;229;p35"/>
          <p:cNvSpPr txBox="1"/>
          <p:nvPr>
            <p:ph idx="1" type="subTitle"/>
          </p:nvPr>
        </p:nvSpPr>
        <p:spPr>
          <a:xfrm>
            <a:off x="724950" y="3313924"/>
            <a:ext cx="3300900" cy="1536371"/>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1600"/>
              <a:buNone/>
            </a:pPr>
            <a:r>
              <a:rPr lang="en" sz="1300"/>
              <a:t>Just want to said that many programmer has set their goals, therefore their goals can’t get of the comfort zone of their knowledge, we thought whatever, we could, we could, no matter what is , keep griming </a:t>
            </a:r>
            <a:endParaRPr sz="1300"/>
          </a:p>
        </p:txBody>
      </p:sp>
      <p:pic>
        <p:nvPicPr>
          <p:cNvPr descr="Quotes about Dare to be (529 quotes)" id="230" name="Google Shape;230;p35"/>
          <p:cNvPicPr preferRelativeResize="0"/>
          <p:nvPr/>
        </p:nvPicPr>
        <p:blipFill rotWithShape="1">
          <a:blip r:embed="rId3">
            <a:alphaModFix/>
          </a:blip>
          <a:srcRect b="0" l="0" r="0" t="0"/>
          <a:stretch/>
        </p:blipFill>
        <p:spPr>
          <a:xfrm>
            <a:off x="4832600" y="215347"/>
            <a:ext cx="4057650" cy="47144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Work break-down structure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